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4" r:id="rId1"/>
  </p:sldMasterIdLst>
  <p:sldIdLst>
    <p:sldId id="256" r:id="rId2"/>
    <p:sldId id="257" r:id="rId3"/>
    <p:sldId id="258" r:id="rId4"/>
    <p:sldId id="262" r:id="rId5"/>
    <p:sldId id="298" r:id="rId6"/>
    <p:sldId id="260" r:id="rId7"/>
    <p:sldId id="268" r:id="rId8"/>
    <p:sldId id="265" r:id="rId9"/>
    <p:sldId id="266" r:id="rId10"/>
    <p:sldId id="283" r:id="rId11"/>
    <p:sldId id="297" r:id="rId12"/>
    <p:sldId id="296" r:id="rId13"/>
    <p:sldId id="295" r:id="rId14"/>
    <p:sldId id="275" r:id="rId15"/>
    <p:sldId id="269" r:id="rId16"/>
    <p:sldId id="272" r:id="rId17"/>
    <p:sldId id="259" r:id="rId18"/>
    <p:sldId id="294" r:id="rId19"/>
    <p:sldId id="29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03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69B8C1-158A-44DF-AE37-E641B1AB5DF7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A2E9D8-4583-4BEE-987B-C73FC91154CD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b="1" dirty="0" smtClean="0"/>
            <a:t>WHOLESALE</a:t>
          </a:r>
          <a:br>
            <a:rPr lang="en-US" b="1" dirty="0" smtClean="0"/>
          </a:br>
          <a:r>
            <a:rPr lang="en-US" b="1" dirty="0" smtClean="0"/>
            <a:t>(commodity)</a:t>
          </a:r>
          <a:endParaRPr lang="en-US" b="1" dirty="0"/>
        </a:p>
      </dgm:t>
    </dgm:pt>
    <dgm:pt modelId="{75A5AC16-9729-43E1-A007-22586143AE01}" type="parTrans" cxnId="{A9807DC9-85F0-4398-91B8-F1BBBDE83C22}">
      <dgm:prSet/>
      <dgm:spPr/>
      <dgm:t>
        <a:bodyPr/>
        <a:lstStyle/>
        <a:p>
          <a:endParaRPr lang="en-US"/>
        </a:p>
      </dgm:t>
    </dgm:pt>
    <dgm:pt modelId="{1B898BE8-21BF-48BB-81FA-8261FF0C6155}" type="sibTrans" cxnId="{A9807DC9-85F0-4398-91B8-F1BBBDE83C22}">
      <dgm:prSet/>
      <dgm:spPr/>
      <dgm:t>
        <a:bodyPr/>
        <a:lstStyle/>
        <a:p>
          <a:endParaRPr lang="en-US"/>
        </a:p>
      </dgm:t>
    </dgm:pt>
    <dgm:pt modelId="{8E4D9430-A7F7-4FF1-97C7-5D16F5F4FA6F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smtClean="0"/>
            <a:t>RETAIL</a:t>
          </a:r>
          <a:br>
            <a:rPr lang="en-US" b="1" dirty="0" smtClean="0"/>
          </a:br>
          <a:r>
            <a:rPr lang="en-US" b="1" dirty="0" smtClean="0"/>
            <a:t>(Direct to consumer)</a:t>
          </a:r>
          <a:endParaRPr lang="en-US" b="1" dirty="0"/>
        </a:p>
      </dgm:t>
    </dgm:pt>
    <dgm:pt modelId="{3F720BF0-7439-4FE4-96D5-C5F6F1F5E108}" type="parTrans" cxnId="{19D24EF0-F75F-49CF-A9D3-7681DF80D9E9}">
      <dgm:prSet/>
      <dgm:spPr/>
      <dgm:t>
        <a:bodyPr/>
        <a:lstStyle/>
        <a:p>
          <a:endParaRPr lang="en-US"/>
        </a:p>
      </dgm:t>
    </dgm:pt>
    <dgm:pt modelId="{F4FB4E68-C252-44B6-BAA1-D49B967E78B7}" type="sibTrans" cxnId="{19D24EF0-F75F-49CF-A9D3-7681DF80D9E9}">
      <dgm:prSet/>
      <dgm:spPr/>
      <dgm:t>
        <a:bodyPr/>
        <a:lstStyle/>
        <a:p>
          <a:endParaRPr lang="en-US"/>
        </a:p>
      </dgm:t>
    </dgm:pt>
    <dgm:pt modelId="{A92B70B5-96EB-4A88-A9BB-374EF2B579F0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1" dirty="0" smtClean="0"/>
            <a:t>MIDDLEMAN</a:t>
          </a:r>
          <a:endParaRPr lang="en-US" b="1" dirty="0"/>
        </a:p>
      </dgm:t>
    </dgm:pt>
    <dgm:pt modelId="{D2541B25-F654-43CD-8E0B-73A4CD2B52B1}" type="parTrans" cxnId="{C07B932E-55F0-41A4-941B-35EDAF827A5B}">
      <dgm:prSet/>
      <dgm:spPr/>
      <dgm:t>
        <a:bodyPr/>
        <a:lstStyle/>
        <a:p>
          <a:endParaRPr lang="en-US"/>
        </a:p>
      </dgm:t>
    </dgm:pt>
    <dgm:pt modelId="{BD32ED59-7FD9-43AE-853D-5CA5C403EA55}" type="sibTrans" cxnId="{C07B932E-55F0-41A4-941B-35EDAF827A5B}">
      <dgm:prSet/>
      <dgm:spPr/>
      <dgm:t>
        <a:bodyPr/>
        <a:lstStyle/>
        <a:p>
          <a:endParaRPr lang="en-US"/>
        </a:p>
      </dgm:t>
    </dgm:pt>
    <dgm:pt modelId="{60B0D32D-CD9C-428A-B140-9AE3F0218971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smtClean="0"/>
            <a:t>Local sale barn</a:t>
          </a:r>
          <a:endParaRPr lang="en-US" dirty="0"/>
        </a:p>
      </dgm:t>
    </dgm:pt>
    <dgm:pt modelId="{D57828CD-2699-495F-A84D-28F9E63568BE}" type="parTrans" cxnId="{43A6A79C-2B0F-47F3-B6E6-8863139D38A0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D77F38BA-5F3C-47A5-B173-5A0BA68CFB39}" type="sibTrans" cxnId="{43A6A79C-2B0F-47F3-B6E6-8863139D38A0}">
      <dgm:prSet/>
      <dgm:spPr/>
      <dgm:t>
        <a:bodyPr/>
        <a:lstStyle/>
        <a:p>
          <a:endParaRPr lang="en-US"/>
        </a:p>
      </dgm:t>
    </dgm:pt>
    <dgm:pt modelId="{23850ABD-111C-4F63-9ABD-AAA0DD1CAE33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smtClean="0"/>
            <a:t>Graded sale</a:t>
          </a:r>
          <a:endParaRPr lang="en-US" dirty="0"/>
        </a:p>
      </dgm:t>
    </dgm:pt>
    <dgm:pt modelId="{9847F5EC-C2D6-4188-B150-1803F635394F}" type="parTrans" cxnId="{48A27825-DFB2-44DD-9053-8811389F07EC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48418E4C-E24A-457F-B5FD-A9D5E92DBE05}" type="sibTrans" cxnId="{48A27825-DFB2-44DD-9053-8811389F07EC}">
      <dgm:prSet/>
      <dgm:spPr/>
      <dgm:t>
        <a:bodyPr/>
        <a:lstStyle/>
        <a:p>
          <a:endParaRPr lang="en-US"/>
        </a:p>
      </dgm:t>
    </dgm:pt>
    <dgm:pt modelId="{3E776EF2-211A-486D-818E-9A3046FF4D41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smtClean="0"/>
            <a:t>Terminal sale</a:t>
          </a:r>
          <a:endParaRPr lang="en-US" dirty="0"/>
        </a:p>
      </dgm:t>
    </dgm:pt>
    <dgm:pt modelId="{769DA18E-046B-42E7-ABC7-8963242856FE}" type="parTrans" cxnId="{7CA1B4F3-1DFD-450A-85D5-789339B93B08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B3A77DB7-0A03-4C43-85CA-5BE3315C15AC}" type="sibTrans" cxnId="{7CA1B4F3-1DFD-450A-85D5-789339B93B08}">
      <dgm:prSet/>
      <dgm:spPr/>
      <dgm:t>
        <a:bodyPr/>
        <a:lstStyle/>
        <a:p>
          <a:endParaRPr lang="en-US"/>
        </a:p>
      </dgm:t>
    </dgm:pt>
    <dgm:pt modelId="{F2E7371A-EEB8-4B65-A8CA-12CFD778B4A7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Broker, Dealer</a:t>
          </a:r>
          <a:endParaRPr lang="en-US" dirty="0"/>
        </a:p>
      </dgm:t>
    </dgm:pt>
    <dgm:pt modelId="{B73DD404-D4BE-46EC-9BB2-8A1AB974596B}" type="parTrans" cxnId="{AF4550C5-48E7-4AF8-8BE5-EE493A282A83}">
      <dgm:prSet/>
      <dgm:spPr/>
      <dgm:t>
        <a:bodyPr/>
        <a:lstStyle/>
        <a:p>
          <a:endParaRPr lang="en-US"/>
        </a:p>
      </dgm:t>
    </dgm:pt>
    <dgm:pt modelId="{4DA42530-8A3D-4D0E-B10B-61A502AE0D70}" type="sibTrans" cxnId="{AF4550C5-48E7-4AF8-8BE5-EE493A282A83}">
      <dgm:prSet/>
      <dgm:spPr/>
      <dgm:t>
        <a:bodyPr/>
        <a:lstStyle/>
        <a:p>
          <a:endParaRPr lang="en-US"/>
        </a:p>
      </dgm:t>
    </dgm:pt>
    <dgm:pt modelId="{405B622D-DF7B-45C5-93BA-2F3B7E85E328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Abattoir</a:t>
          </a:r>
          <a:endParaRPr lang="en-US" dirty="0"/>
        </a:p>
      </dgm:t>
    </dgm:pt>
    <dgm:pt modelId="{4428FDD6-7D39-4603-88D3-6ED78FAA73DA}" type="parTrans" cxnId="{6A3492C4-0A76-46AD-AB09-8FDE41A74853}">
      <dgm:prSet/>
      <dgm:spPr/>
      <dgm:t>
        <a:bodyPr/>
        <a:lstStyle/>
        <a:p>
          <a:endParaRPr lang="en-US"/>
        </a:p>
      </dgm:t>
    </dgm:pt>
    <dgm:pt modelId="{BAE575FF-0F52-4410-B1A5-124FF38D2572}" type="sibTrans" cxnId="{6A3492C4-0A76-46AD-AB09-8FDE41A74853}">
      <dgm:prSet/>
      <dgm:spPr/>
      <dgm:t>
        <a:bodyPr/>
        <a:lstStyle/>
        <a:p>
          <a:endParaRPr lang="en-US"/>
        </a:p>
      </dgm:t>
    </dgm:pt>
    <dgm:pt modelId="{9E9553FF-A732-4655-9B44-3763EB6878FF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Co-op</a:t>
          </a:r>
        </a:p>
      </dgm:t>
    </dgm:pt>
    <dgm:pt modelId="{B4BD67AB-1A2F-4F9B-B660-31C304958567}" type="parTrans" cxnId="{D430F6D9-1CD1-4455-BD53-FCF5AC58A1AC}">
      <dgm:prSet/>
      <dgm:spPr/>
      <dgm:t>
        <a:bodyPr/>
        <a:lstStyle/>
        <a:p>
          <a:endParaRPr lang="en-US"/>
        </a:p>
      </dgm:t>
    </dgm:pt>
    <dgm:pt modelId="{6E255977-F5C6-4D8B-8FB5-BFFC305268E7}" type="sibTrans" cxnId="{D430F6D9-1CD1-4455-BD53-FCF5AC58A1AC}">
      <dgm:prSet/>
      <dgm:spPr/>
      <dgm:t>
        <a:bodyPr/>
        <a:lstStyle/>
        <a:p>
          <a:endParaRPr lang="en-US"/>
        </a:p>
      </dgm:t>
    </dgm:pt>
    <dgm:pt modelId="{8912424A-697D-4FDC-BCFF-2FFD802F4586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On-farm</a:t>
          </a:r>
          <a:endParaRPr lang="en-US" dirty="0"/>
        </a:p>
      </dgm:t>
    </dgm:pt>
    <dgm:pt modelId="{C3983DAA-01DA-445B-B602-948F65211CB8}" type="parTrans" cxnId="{59A6300A-65A0-4EB7-84B7-D1C08CE5A0AD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2DECE06A-FF37-4E88-842A-71AE7661C7BE}" type="sibTrans" cxnId="{59A6300A-65A0-4EB7-84B7-D1C08CE5A0AD}">
      <dgm:prSet/>
      <dgm:spPr/>
      <dgm:t>
        <a:bodyPr/>
        <a:lstStyle/>
        <a:p>
          <a:endParaRPr lang="en-US"/>
        </a:p>
      </dgm:t>
    </dgm:pt>
    <dgm:pt modelId="{BE6E99F3-5ACA-4EE6-A208-F97C06297B83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Live market</a:t>
          </a:r>
        </a:p>
      </dgm:t>
    </dgm:pt>
    <dgm:pt modelId="{546A5C29-9F96-4496-B4C9-6881FD90BA6E}" type="parTrans" cxnId="{8916686D-EDDF-41A8-A26C-CD271A9B91F0}">
      <dgm:prSet/>
      <dgm:spPr/>
      <dgm:t>
        <a:bodyPr/>
        <a:lstStyle/>
        <a:p>
          <a:endParaRPr lang="en-US"/>
        </a:p>
      </dgm:t>
    </dgm:pt>
    <dgm:pt modelId="{E55C2694-B96D-45CA-B440-ACFD36078C0B}" type="sibTrans" cxnId="{8916686D-EDDF-41A8-A26C-CD271A9B91F0}">
      <dgm:prSet/>
      <dgm:spPr/>
      <dgm:t>
        <a:bodyPr/>
        <a:lstStyle/>
        <a:p>
          <a:endParaRPr lang="en-US"/>
        </a:p>
      </dgm:t>
    </dgm:pt>
    <dgm:pt modelId="{DA663CD4-FB26-43D2-9E1A-644435A1322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Freezer trade</a:t>
          </a:r>
          <a:endParaRPr lang="en-US" dirty="0"/>
        </a:p>
      </dgm:t>
    </dgm:pt>
    <dgm:pt modelId="{5F159435-7393-4247-AA41-5BC12A41E0D1}" type="parTrans" cxnId="{86B18239-E190-4CF5-821F-45FE8ABE68D1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BD2303D8-86ED-4D05-B4F9-D17EAB5EBB42}" type="sibTrans" cxnId="{86B18239-E190-4CF5-821F-45FE8ABE68D1}">
      <dgm:prSet/>
      <dgm:spPr/>
      <dgm:t>
        <a:bodyPr/>
        <a:lstStyle/>
        <a:p>
          <a:endParaRPr lang="en-US"/>
        </a:p>
      </dgm:t>
    </dgm:pt>
    <dgm:pt modelId="{F0B0C323-1DBE-40DF-88CE-7326C13B88D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Ethnic markets</a:t>
          </a:r>
          <a:endParaRPr lang="en-US" dirty="0"/>
        </a:p>
      </dgm:t>
    </dgm:pt>
    <dgm:pt modelId="{E091C741-3989-47DD-8570-105B2EA85474}" type="parTrans" cxnId="{9C20EC12-A36C-416A-9543-6922CC499649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7AB62329-E4A6-4E0E-B594-AD00C7238249}" type="sibTrans" cxnId="{9C20EC12-A36C-416A-9543-6922CC499649}">
      <dgm:prSet/>
      <dgm:spPr/>
      <dgm:t>
        <a:bodyPr/>
        <a:lstStyle/>
        <a:p>
          <a:endParaRPr lang="en-US"/>
        </a:p>
      </dgm:t>
    </dgm:pt>
    <dgm:pt modelId="{25CB293F-0B33-44DF-9037-C3E6453F9BFE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smtClean="0"/>
            <a:t>Weekly sale</a:t>
          </a:r>
          <a:endParaRPr lang="en-US" dirty="0"/>
        </a:p>
      </dgm:t>
    </dgm:pt>
    <dgm:pt modelId="{30F6A7AF-4000-4EE2-93CB-0D2A40FB8950}" type="parTrans" cxnId="{1B574693-0682-484B-8858-3BF9DBB60BE0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E6DDD7F1-9DEC-42AA-97CD-CAE27EB2112E}" type="sibTrans" cxnId="{1B574693-0682-484B-8858-3BF9DBB60BE0}">
      <dgm:prSet/>
      <dgm:spPr/>
      <dgm:t>
        <a:bodyPr/>
        <a:lstStyle/>
        <a:p>
          <a:endParaRPr lang="en-US"/>
        </a:p>
      </dgm:t>
    </dgm:pt>
    <dgm:pt modelId="{699C9427-C95D-4929-94A3-4B83D6F8C552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smtClean="0"/>
            <a:t>Special sale</a:t>
          </a:r>
          <a:endParaRPr lang="en-US" dirty="0"/>
        </a:p>
      </dgm:t>
    </dgm:pt>
    <dgm:pt modelId="{CED803CD-4018-4B67-9A5F-7EF6686C1969}" type="parTrans" cxnId="{3E828EC7-49E7-4029-BA82-32FED391AA6C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E420C274-9222-4E5B-ABA5-90B1AA87E9B7}" type="sibTrans" cxnId="{3E828EC7-49E7-4029-BA82-32FED391AA6C}">
      <dgm:prSet/>
      <dgm:spPr/>
      <dgm:t>
        <a:bodyPr/>
        <a:lstStyle/>
        <a:p>
          <a:endParaRPr lang="en-US"/>
        </a:p>
      </dgm:t>
    </dgm:pt>
    <dgm:pt modelId="{46A093A9-4A72-477B-949E-90549CC52788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Live price</a:t>
          </a:r>
          <a:endParaRPr lang="en-US" dirty="0"/>
        </a:p>
      </dgm:t>
    </dgm:pt>
    <dgm:pt modelId="{109C3E4A-907A-4BFE-87BD-1BB5CFC0FC17}" type="parTrans" cxnId="{8C9E0304-181B-4D31-9731-6AC1AB61DAB0}">
      <dgm:prSet/>
      <dgm:spPr/>
      <dgm:t>
        <a:bodyPr/>
        <a:lstStyle/>
        <a:p>
          <a:endParaRPr lang="en-US"/>
        </a:p>
      </dgm:t>
    </dgm:pt>
    <dgm:pt modelId="{22D2F0E6-159B-4A20-A0AD-10BF9D241B38}" type="sibTrans" cxnId="{8C9E0304-181B-4D31-9731-6AC1AB61DAB0}">
      <dgm:prSet/>
      <dgm:spPr/>
      <dgm:t>
        <a:bodyPr/>
        <a:lstStyle/>
        <a:p>
          <a:endParaRPr lang="en-US"/>
        </a:p>
      </dgm:t>
    </dgm:pt>
    <dgm:pt modelId="{8642BC4F-CD85-413A-9EC4-DB51A3DF6644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Carcass price</a:t>
          </a:r>
          <a:endParaRPr lang="en-US" dirty="0"/>
        </a:p>
      </dgm:t>
    </dgm:pt>
    <dgm:pt modelId="{6529C71A-F8C7-4199-AC78-619C94D38DAB}" type="parTrans" cxnId="{B06AC8D9-365D-4A82-AC24-DCBA471738EF}">
      <dgm:prSet/>
      <dgm:spPr/>
      <dgm:t>
        <a:bodyPr/>
        <a:lstStyle/>
        <a:p>
          <a:endParaRPr lang="en-US"/>
        </a:p>
      </dgm:t>
    </dgm:pt>
    <dgm:pt modelId="{1DA3A06C-9FFF-43BA-9FE6-E369556BF1E8}" type="sibTrans" cxnId="{B06AC8D9-365D-4A82-AC24-DCBA471738EF}">
      <dgm:prSet/>
      <dgm:spPr/>
      <dgm:t>
        <a:bodyPr/>
        <a:lstStyle/>
        <a:p>
          <a:endParaRPr lang="en-US"/>
        </a:p>
      </dgm:t>
    </dgm:pt>
    <dgm:pt modelId="{A4914109-1E9C-46C7-BD62-8A6920DC5EC5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Direct marketer</a:t>
          </a:r>
        </a:p>
      </dgm:t>
    </dgm:pt>
    <dgm:pt modelId="{2D9FFB3A-6A0D-4A6C-81BD-DB784A1306AE}" type="parTrans" cxnId="{788EBF1B-4EC9-48E1-9BF1-6F2FC0608A1C}">
      <dgm:prSet/>
      <dgm:spPr/>
      <dgm:t>
        <a:bodyPr/>
        <a:lstStyle/>
        <a:p>
          <a:endParaRPr lang="en-US"/>
        </a:p>
      </dgm:t>
    </dgm:pt>
    <dgm:pt modelId="{19F633A5-E50B-44AB-BBF0-2E4086B1DA6B}" type="sibTrans" cxnId="{788EBF1B-4EC9-48E1-9BF1-6F2FC0608A1C}">
      <dgm:prSet/>
      <dgm:spPr/>
      <dgm:t>
        <a:bodyPr/>
        <a:lstStyle/>
        <a:p>
          <a:endParaRPr lang="en-US"/>
        </a:p>
      </dgm:t>
    </dgm:pt>
    <dgm:pt modelId="{D2BA6148-15D9-4B0B-8768-059658BAFD93}" type="pres">
      <dgm:prSet presAssocID="{E869B8C1-158A-44DF-AE37-E641B1AB5D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CEF2BCD-FAA3-47B7-A250-9C5FEC9C11A2}" type="pres">
      <dgm:prSet presAssocID="{09A2E9D8-4583-4BEE-987B-C73FC91154CD}" presName="hierRoot1" presStyleCnt="0">
        <dgm:presLayoutVars>
          <dgm:hierBranch val="init"/>
        </dgm:presLayoutVars>
      </dgm:prSet>
      <dgm:spPr/>
    </dgm:pt>
    <dgm:pt modelId="{473D2A07-0108-43D8-9C93-3BBB2CB68EED}" type="pres">
      <dgm:prSet presAssocID="{09A2E9D8-4583-4BEE-987B-C73FC91154CD}" presName="rootComposite1" presStyleCnt="0"/>
      <dgm:spPr/>
    </dgm:pt>
    <dgm:pt modelId="{643390EE-E03B-4A9C-8533-9F7372414C6B}" type="pres">
      <dgm:prSet presAssocID="{09A2E9D8-4583-4BEE-987B-C73FC91154CD}" presName="rootText1" presStyleLbl="node0" presStyleIdx="0" presStyleCnt="3" custScaleY="2114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264B3D-B700-4DD4-A1DC-109B4D3C3E41}" type="pres">
      <dgm:prSet presAssocID="{09A2E9D8-4583-4BEE-987B-C73FC91154C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B05DF15-83AE-4939-81E0-2C7BD6B9086F}" type="pres">
      <dgm:prSet presAssocID="{09A2E9D8-4583-4BEE-987B-C73FC91154CD}" presName="hierChild2" presStyleCnt="0"/>
      <dgm:spPr/>
    </dgm:pt>
    <dgm:pt modelId="{6774EC19-BFCB-4D79-9E0C-08EB97535B47}" type="pres">
      <dgm:prSet presAssocID="{D57828CD-2699-495F-A84D-28F9E63568BE}" presName="Name64" presStyleLbl="parChTrans1D2" presStyleIdx="0" presStyleCnt="9"/>
      <dgm:spPr/>
      <dgm:t>
        <a:bodyPr/>
        <a:lstStyle/>
        <a:p>
          <a:endParaRPr lang="en-US"/>
        </a:p>
      </dgm:t>
    </dgm:pt>
    <dgm:pt modelId="{7E5B7597-2AAA-4F4C-AB5D-86E234747253}" type="pres">
      <dgm:prSet presAssocID="{60B0D32D-CD9C-428A-B140-9AE3F0218971}" presName="hierRoot2" presStyleCnt="0">
        <dgm:presLayoutVars>
          <dgm:hierBranch val="init"/>
        </dgm:presLayoutVars>
      </dgm:prSet>
      <dgm:spPr/>
    </dgm:pt>
    <dgm:pt modelId="{71BA887E-1CCD-433D-9A1A-B4CA1752CD03}" type="pres">
      <dgm:prSet presAssocID="{60B0D32D-CD9C-428A-B140-9AE3F0218971}" presName="rootComposite" presStyleCnt="0"/>
      <dgm:spPr/>
    </dgm:pt>
    <dgm:pt modelId="{B065E070-AA67-4FD3-9EA1-3DC3F35594EE}" type="pres">
      <dgm:prSet presAssocID="{60B0D32D-CD9C-428A-B140-9AE3F0218971}" presName="rootText" presStyleLbl="node2" presStyleIdx="0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632AF9-368E-4862-A7DE-F0E7F2ECA3F1}" type="pres">
      <dgm:prSet presAssocID="{60B0D32D-CD9C-428A-B140-9AE3F0218971}" presName="rootConnector" presStyleLbl="node2" presStyleIdx="0" presStyleCnt="9"/>
      <dgm:spPr/>
      <dgm:t>
        <a:bodyPr/>
        <a:lstStyle/>
        <a:p>
          <a:endParaRPr lang="en-US"/>
        </a:p>
      </dgm:t>
    </dgm:pt>
    <dgm:pt modelId="{C9FD8BD1-1F63-458F-8839-5D18428C9509}" type="pres">
      <dgm:prSet presAssocID="{60B0D32D-CD9C-428A-B140-9AE3F0218971}" presName="hierChild4" presStyleCnt="0"/>
      <dgm:spPr/>
    </dgm:pt>
    <dgm:pt modelId="{708A282A-6742-4460-B7E2-5F8DBC13DFF8}" type="pres">
      <dgm:prSet presAssocID="{30F6A7AF-4000-4EE2-93CB-0D2A40FB8950}" presName="Name64" presStyleLbl="parChTrans1D3" presStyleIdx="0" presStyleCnt="6"/>
      <dgm:spPr/>
      <dgm:t>
        <a:bodyPr/>
        <a:lstStyle/>
        <a:p>
          <a:endParaRPr lang="en-US"/>
        </a:p>
      </dgm:t>
    </dgm:pt>
    <dgm:pt modelId="{4D83B519-F14A-46C7-B95F-33C3CC701B0D}" type="pres">
      <dgm:prSet presAssocID="{25CB293F-0B33-44DF-9037-C3E6453F9BFE}" presName="hierRoot2" presStyleCnt="0">
        <dgm:presLayoutVars>
          <dgm:hierBranch val="init"/>
        </dgm:presLayoutVars>
      </dgm:prSet>
      <dgm:spPr/>
    </dgm:pt>
    <dgm:pt modelId="{FA741EC6-8440-4359-94A2-48D9663F9055}" type="pres">
      <dgm:prSet presAssocID="{25CB293F-0B33-44DF-9037-C3E6453F9BFE}" presName="rootComposite" presStyleCnt="0"/>
      <dgm:spPr/>
    </dgm:pt>
    <dgm:pt modelId="{7F8FADD9-D72D-42EB-BBF6-63168326FCCD}" type="pres">
      <dgm:prSet presAssocID="{25CB293F-0B33-44DF-9037-C3E6453F9BFE}" presName="rootText" presStyleLbl="node3" presStyleIdx="0" presStyleCnt="6" custScaleY="596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1FCAA5-18E2-4227-9582-5E17BF13B727}" type="pres">
      <dgm:prSet presAssocID="{25CB293F-0B33-44DF-9037-C3E6453F9BFE}" presName="rootConnector" presStyleLbl="node3" presStyleIdx="0" presStyleCnt="6"/>
      <dgm:spPr/>
      <dgm:t>
        <a:bodyPr/>
        <a:lstStyle/>
        <a:p>
          <a:endParaRPr lang="en-US"/>
        </a:p>
      </dgm:t>
    </dgm:pt>
    <dgm:pt modelId="{9C0C45E4-0BB4-4635-8E1F-75D9E2287D6A}" type="pres">
      <dgm:prSet presAssocID="{25CB293F-0B33-44DF-9037-C3E6453F9BFE}" presName="hierChild4" presStyleCnt="0"/>
      <dgm:spPr/>
    </dgm:pt>
    <dgm:pt modelId="{DE9D4C11-A5C2-4C75-A978-3A52F27BDA72}" type="pres">
      <dgm:prSet presAssocID="{25CB293F-0B33-44DF-9037-C3E6453F9BFE}" presName="hierChild5" presStyleCnt="0"/>
      <dgm:spPr/>
    </dgm:pt>
    <dgm:pt modelId="{84678506-E0E6-4B2B-9178-89734E19EF2C}" type="pres">
      <dgm:prSet presAssocID="{CED803CD-4018-4B67-9A5F-7EF6686C1969}" presName="Name64" presStyleLbl="parChTrans1D3" presStyleIdx="1" presStyleCnt="6"/>
      <dgm:spPr/>
      <dgm:t>
        <a:bodyPr/>
        <a:lstStyle/>
        <a:p>
          <a:endParaRPr lang="en-US"/>
        </a:p>
      </dgm:t>
    </dgm:pt>
    <dgm:pt modelId="{808B5B88-16F4-4CBB-8844-EB578DA32223}" type="pres">
      <dgm:prSet presAssocID="{699C9427-C95D-4929-94A3-4B83D6F8C552}" presName="hierRoot2" presStyleCnt="0">
        <dgm:presLayoutVars>
          <dgm:hierBranch val="init"/>
        </dgm:presLayoutVars>
      </dgm:prSet>
      <dgm:spPr/>
    </dgm:pt>
    <dgm:pt modelId="{C8203EB5-8590-4C54-AE26-5312D3A2A2D2}" type="pres">
      <dgm:prSet presAssocID="{699C9427-C95D-4929-94A3-4B83D6F8C552}" presName="rootComposite" presStyleCnt="0"/>
      <dgm:spPr/>
    </dgm:pt>
    <dgm:pt modelId="{4F6C91BE-194A-4D91-AE54-6E0730792701}" type="pres">
      <dgm:prSet presAssocID="{699C9427-C95D-4929-94A3-4B83D6F8C552}" presName="rootText" presStyleLbl="node3" presStyleIdx="1" presStyleCnt="6" custScaleY="609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FA5885-3582-4DE5-8DF2-3B6C68A1CE4A}" type="pres">
      <dgm:prSet presAssocID="{699C9427-C95D-4929-94A3-4B83D6F8C552}" presName="rootConnector" presStyleLbl="node3" presStyleIdx="1" presStyleCnt="6"/>
      <dgm:spPr/>
      <dgm:t>
        <a:bodyPr/>
        <a:lstStyle/>
        <a:p>
          <a:endParaRPr lang="en-US"/>
        </a:p>
      </dgm:t>
    </dgm:pt>
    <dgm:pt modelId="{9BFEDC91-84FD-44ED-8AA9-3F9BE836FC55}" type="pres">
      <dgm:prSet presAssocID="{699C9427-C95D-4929-94A3-4B83D6F8C552}" presName="hierChild4" presStyleCnt="0"/>
      <dgm:spPr/>
    </dgm:pt>
    <dgm:pt modelId="{1FF50E02-C3CD-4F0D-A74F-E93C64030222}" type="pres">
      <dgm:prSet presAssocID="{699C9427-C95D-4929-94A3-4B83D6F8C552}" presName="hierChild5" presStyleCnt="0"/>
      <dgm:spPr/>
    </dgm:pt>
    <dgm:pt modelId="{698DCABC-7EC9-49E3-BDEA-E0C65C34289E}" type="pres">
      <dgm:prSet presAssocID="{60B0D32D-CD9C-428A-B140-9AE3F0218971}" presName="hierChild5" presStyleCnt="0"/>
      <dgm:spPr/>
    </dgm:pt>
    <dgm:pt modelId="{074CB706-C50A-4C84-9608-8687AC446657}" type="pres">
      <dgm:prSet presAssocID="{9847F5EC-C2D6-4188-B150-1803F635394F}" presName="Name64" presStyleLbl="parChTrans1D2" presStyleIdx="1" presStyleCnt="9"/>
      <dgm:spPr/>
      <dgm:t>
        <a:bodyPr/>
        <a:lstStyle/>
        <a:p>
          <a:endParaRPr lang="en-US"/>
        </a:p>
      </dgm:t>
    </dgm:pt>
    <dgm:pt modelId="{9F50A991-8CAD-49AE-88E8-6B8D9C0F68E0}" type="pres">
      <dgm:prSet presAssocID="{23850ABD-111C-4F63-9ABD-AAA0DD1CAE33}" presName="hierRoot2" presStyleCnt="0">
        <dgm:presLayoutVars>
          <dgm:hierBranch val="init"/>
        </dgm:presLayoutVars>
      </dgm:prSet>
      <dgm:spPr/>
    </dgm:pt>
    <dgm:pt modelId="{50E6AB37-48E1-4C63-B26C-4E45070B16E6}" type="pres">
      <dgm:prSet presAssocID="{23850ABD-111C-4F63-9ABD-AAA0DD1CAE33}" presName="rootComposite" presStyleCnt="0"/>
      <dgm:spPr/>
    </dgm:pt>
    <dgm:pt modelId="{55D50AB8-1C56-4216-89C7-69356F1E5737}" type="pres">
      <dgm:prSet presAssocID="{23850ABD-111C-4F63-9ABD-AAA0DD1CAE33}" presName="rootText" presStyleLbl="node2" presStyleIdx="1" presStyleCnt="9" custScale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5A1725-DDBC-4237-BB7F-D2937E711E37}" type="pres">
      <dgm:prSet presAssocID="{23850ABD-111C-4F63-9ABD-AAA0DD1CAE33}" presName="rootConnector" presStyleLbl="node2" presStyleIdx="1" presStyleCnt="9"/>
      <dgm:spPr/>
      <dgm:t>
        <a:bodyPr/>
        <a:lstStyle/>
        <a:p>
          <a:endParaRPr lang="en-US"/>
        </a:p>
      </dgm:t>
    </dgm:pt>
    <dgm:pt modelId="{B9A83E6C-3BA1-4AD8-8A80-99412320E845}" type="pres">
      <dgm:prSet presAssocID="{23850ABD-111C-4F63-9ABD-AAA0DD1CAE33}" presName="hierChild4" presStyleCnt="0"/>
      <dgm:spPr/>
    </dgm:pt>
    <dgm:pt modelId="{D5FFFEB8-2803-442F-80BE-E89C78E18A59}" type="pres">
      <dgm:prSet presAssocID="{23850ABD-111C-4F63-9ABD-AAA0DD1CAE33}" presName="hierChild5" presStyleCnt="0"/>
      <dgm:spPr/>
    </dgm:pt>
    <dgm:pt modelId="{B22764B1-CE9F-44D4-A653-0B1D67D5F784}" type="pres">
      <dgm:prSet presAssocID="{769DA18E-046B-42E7-ABC7-8963242856FE}" presName="Name64" presStyleLbl="parChTrans1D2" presStyleIdx="2" presStyleCnt="9"/>
      <dgm:spPr/>
      <dgm:t>
        <a:bodyPr/>
        <a:lstStyle/>
        <a:p>
          <a:endParaRPr lang="en-US"/>
        </a:p>
      </dgm:t>
    </dgm:pt>
    <dgm:pt modelId="{C8916231-66E6-4DE2-AF9A-7192C6B95268}" type="pres">
      <dgm:prSet presAssocID="{3E776EF2-211A-486D-818E-9A3046FF4D41}" presName="hierRoot2" presStyleCnt="0">
        <dgm:presLayoutVars>
          <dgm:hierBranch val="init"/>
        </dgm:presLayoutVars>
      </dgm:prSet>
      <dgm:spPr/>
    </dgm:pt>
    <dgm:pt modelId="{38870932-3DF2-447C-A5A5-DB004DC7420D}" type="pres">
      <dgm:prSet presAssocID="{3E776EF2-211A-486D-818E-9A3046FF4D41}" presName="rootComposite" presStyleCnt="0"/>
      <dgm:spPr/>
    </dgm:pt>
    <dgm:pt modelId="{87AFA80F-BB58-451A-9A70-62E0C57CD87D}" type="pres">
      <dgm:prSet presAssocID="{3E776EF2-211A-486D-818E-9A3046FF4D41}" presName="rootText" presStyleLbl="node2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B2FA63-A55E-4162-9776-365D155C5E23}" type="pres">
      <dgm:prSet presAssocID="{3E776EF2-211A-486D-818E-9A3046FF4D41}" presName="rootConnector" presStyleLbl="node2" presStyleIdx="2" presStyleCnt="9"/>
      <dgm:spPr/>
      <dgm:t>
        <a:bodyPr/>
        <a:lstStyle/>
        <a:p>
          <a:endParaRPr lang="en-US"/>
        </a:p>
      </dgm:t>
    </dgm:pt>
    <dgm:pt modelId="{6FE825E5-37D3-490E-A0B9-7016CD3AB41E}" type="pres">
      <dgm:prSet presAssocID="{3E776EF2-211A-486D-818E-9A3046FF4D41}" presName="hierChild4" presStyleCnt="0"/>
      <dgm:spPr/>
    </dgm:pt>
    <dgm:pt modelId="{8EB62741-8E76-4DD9-8E66-523A22CE9FE3}" type="pres">
      <dgm:prSet presAssocID="{3E776EF2-211A-486D-818E-9A3046FF4D41}" presName="hierChild5" presStyleCnt="0"/>
      <dgm:spPr/>
    </dgm:pt>
    <dgm:pt modelId="{88124FD3-74B3-4DD6-8563-C6E356F7A833}" type="pres">
      <dgm:prSet presAssocID="{09A2E9D8-4583-4BEE-987B-C73FC91154CD}" presName="hierChild3" presStyleCnt="0"/>
      <dgm:spPr/>
    </dgm:pt>
    <dgm:pt modelId="{D117242E-9B50-497A-B1AE-44CD1396B676}" type="pres">
      <dgm:prSet presAssocID="{A92B70B5-96EB-4A88-A9BB-374EF2B579F0}" presName="hierRoot1" presStyleCnt="0">
        <dgm:presLayoutVars>
          <dgm:hierBranch val="init"/>
        </dgm:presLayoutVars>
      </dgm:prSet>
      <dgm:spPr/>
    </dgm:pt>
    <dgm:pt modelId="{DE742137-C377-4512-8ADB-D0A58B04B145}" type="pres">
      <dgm:prSet presAssocID="{A92B70B5-96EB-4A88-A9BB-374EF2B579F0}" presName="rootComposite1" presStyleCnt="0"/>
      <dgm:spPr/>
    </dgm:pt>
    <dgm:pt modelId="{85649F51-F993-4A26-87DA-F6EA7E63CED4}" type="pres">
      <dgm:prSet presAssocID="{A92B70B5-96EB-4A88-A9BB-374EF2B579F0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6AF729-C253-4106-8BCF-CF22EC63E6B9}" type="pres">
      <dgm:prSet presAssocID="{A92B70B5-96EB-4A88-A9BB-374EF2B579F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5D0B706-733B-4530-82AE-871533A693F4}" type="pres">
      <dgm:prSet presAssocID="{A92B70B5-96EB-4A88-A9BB-374EF2B579F0}" presName="hierChild2" presStyleCnt="0"/>
      <dgm:spPr/>
    </dgm:pt>
    <dgm:pt modelId="{69C68A9D-1909-42AD-B5B7-5A9350DFD5FA}" type="pres">
      <dgm:prSet presAssocID="{B73DD404-D4BE-46EC-9BB2-8A1AB974596B}" presName="Name64" presStyleLbl="parChTrans1D2" presStyleIdx="3" presStyleCnt="9"/>
      <dgm:spPr/>
      <dgm:t>
        <a:bodyPr/>
        <a:lstStyle/>
        <a:p>
          <a:endParaRPr lang="en-US"/>
        </a:p>
      </dgm:t>
    </dgm:pt>
    <dgm:pt modelId="{9B60FE97-7C1A-48E8-A140-397CDFE6F479}" type="pres">
      <dgm:prSet presAssocID="{F2E7371A-EEB8-4B65-A8CA-12CFD778B4A7}" presName="hierRoot2" presStyleCnt="0">
        <dgm:presLayoutVars>
          <dgm:hierBranch val="init"/>
        </dgm:presLayoutVars>
      </dgm:prSet>
      <dgm:spPr/>
    </dgm:pt>
    <dgm:pt modelId="{3EC98391-289D-4929-97DB-82C6106E2A92}" type="pres">
      <dgm:prSet presAssocID="{F2E7371A-EEB8-4B65-A8CA-12CFD778B4A7}" presName="rootComposite" presStyleCnt="0"/>
      <dgm:spPr/>
    </dgm:pt>
    <dgm:pt modelId="{CA722CDD-05EE-42C2-8541-02F23D2471EF}" type="pres">
      <dgm:prSet presAssocID="{F2E7371A-EEB8-4B65-A8CA-12CFD778B4A7}" presName="rootText" presStyleLbl="node2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FE2F28-90C7-42E2-AB96-330429DB5683}" type="pres">
      <dgm:prSet presAssocID="{F2E7371A-EEB8-4B65-A8CA-12CFD778B4A7}" presName="rootConnector" presStyleLbl="node2" presStyleIdx="3" presStyleCnt="9"/>
      <dgm:spPr/>
      <dgm:t>
        <a:bodyPr/>
        <a:lstStyle/>
        <a:p>
          <a:endParaRPr lang="en-US"/>
        </a:p>
      </dgm:t>
    </dgm:pt>
    <dgm:pt modelId="{391EE0DE-3F5F-4C61-BEBF-91B3D305CBC3}" type="pres">
      <dgm:prSet presAssocID="{F2E7371A-EEB8-4B65-A8CA-12CFD778B4A7}" presName="hierChild4" presStyleCnt="0"/>
      <dgm:spPr/>
    </dgm:pt>
    <dgm:pt modelId="{11AC8535-283E-41CC-A582-DCDCBCFF8DB7}" type="pres">
      <dgm:prSet presAssocID="{F2E7371A-EEB8-4B65-A8CA-12CFD778B4A7}" presName="hierChild5" presStyleCnt="0"/>
      <dgm:spPr/>
    </dgm:pt>
    <dgm:pt modelId="{281BDF8B-997C-45AD-AACA-11D5203B2654}" type="pres">
      <dgm:prSet presAssocID="{4428FDD6-7D39-4603-88D3-6ED78FAA73DA}" presName="Name64" presStyleLbl="parChTrans1D2" presStyleIdx="4" presStyleCnt="9"/>
      <dgm:spPr/>
      <dgm:t>
        <a:bodyPr/>
        <a:lstStyle/>
        <a:p>
          <a:endParaRPr lang="en-US"/>
        </a:p>
      </dgm:t>
    </dgm:pt>
    <dgm:pt modelId="{62C295D5-5C0F-45B3-9EC0-E741ED6AFB2A}" type="pres">
      <dgm:prSet presAssocID="{405B622D-DF7B-45C5-93BA-2F3B7E85E328}" presName="hierRoot2" presStyleCnt="0">
        <dgm:presLayoutVars>
          <dgm:hierBranch val="init"/>
        </dgm:presLayoutVars>
      </dgm:prSet>
      <dgm:spPr/>
    </dgm:pt>
    <dgm:pt modelId="{A74FA492-D6B5-4D28-939C-989D28238AE6}" type="pres">
      <dgm:prSet presAssocID="{405B622D-DF7B-45C5-93BA-2F3B7E85E328}" presName="rootComposite" presStyleCnt="0"/>
      <dgm:spPr/>
    </dgm:pt>
    <dgm:pt modelId="{0FA84FEF-1F56-45A9-99DE-22BE6FEFA2F6}" type="pres">
      <dgm:prSet presAssocID="{405B622D-DF7B-45C5-93BA-2F3B7E85E328}" presName="rootText" presStyleLbl="node2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A465B1-D99F-4B46-9B8F-456105034E9D}" type="pres">
      <dgm:prSet presAssocID="{405B622D-DF7B-45C5-93BA-2F3B7E85E328}" presName="rootConnector" presStyleLbl="node2" presStyleIdx="4" presStyleCnt="9"/>
      <dgm:spPr/>
      <dgm:t>
        <a:bodyPr/>
        <a:lstStyle/>
        <a:p>
          <a:endParaRPr lang="en-US"/>
        </a:p>
      </dgm:t>
    </dgm:pt>
    <dgm:pt modelId="{B982776E-0B1B-4FF1-AE9A-A27D643A8C98}" type="pres">
      <dgm:prSet presAssocID="{405B622D-DF7B-45C5-93BA-2F3B7E85E328}" presName="hierChild4" presStyleCnt="0"/>
      <dgm:spPr/>
    </dgm:pt>
    <dgm:pt modelId="{B256CB30-BE12-4419-9866-0C27B5D9B44A}" type="pres">
      <dgm:prSet presAssocID="{109C3E4A-907A-4BFE-87BD-1BB5CFC0FC17}" presName="Name64" presStyleLbl="parChTrans1D3" presStyleIdx="2" presStyleCnt="6"/>
      <dgm:spPr/>
      <dgm:t>
        <a:bodyPr/>
        <a:lstStyle/>
        <a:p>
          <a:endParaRPr lang="en-US"/>
        </a:p>
      </dgm:t>
    </dgm:pt>
    <dgm:pt modelId="{0C012DE5-343C-4F41-8504-4C4822373A22}" type="pres">
      <dgm:prSet presAssocID="{46A093A9-4A72-477B-949E-90549CC52788}" presName="hierRoot2" presStyleCnt="0">
        <dgm:presLayoutVars>
          <dgm:hierBranch val="init"/>
        </dgm:presLayoutVars>
      </dgm:prSet>
      <dgm:spPr/>
    </dgm:pt>
    <dgm:pt modelId="{61A2CC19-C853-4D4D-897B-DE9672AE0C4A}" type="pres">
      <dgm:prSet presAssocID="{46A093A9-4A72-477B-949E-90549CC52788}" presName="rootComposite" presStyleCnt="0"/>
      <dgm:spPr/>
    </dgm:pt>
    <dgm:pt modelId="{90E5CE41-DAB7-4D65-868F-1610621090B5}" type="pres">
      <dgm:prSet presAssocID="{46A093A9-4A72-477B-949E-90549CC52788}" presName="rootText" presStyleLbl="node3" presStyleIdx="2" presStyleCnt="6" custScaleX="101686" custScaleY="659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0E76CA-94BC-4719-A5F0-8970B431DC78}" type="pres">
      <dgm:prSet presAssocID="{46A093A9-4A72-477B-949E-90549CC52788}" presName="rootConnector" presStyleLbl="node3" presStyleIdx="2" presStyleCnt="6"/>
      <dgm:spPr/>
      <dgm:t>
        <a:bodyPr/>
        <a:lstStyle/>
        <a:p>
          <a:endParaRPr lang="en-US"/>
        </a:p>
      </dgm:t>
    </dgm:pt>
    <dgm:pt modelId="{8F71EFE2-8E49-41C5-ACB6-4DB242F37859}" type="pres">
      <dgm:prSet presAssocID="{46A093A9-4A72-477B-949E-90549CC52788}" presName="hierChild4" presStyleCnt="0"/>
      <dgm:spPr/>
    </dgm:pt>
    <dgm:pt modelId="{B675D901-7024-4303-AC0C-7AD0C3DEF2BD}" type="pres">
      <dgm:prSet presAssocID="{46A093A9-4A72-477B-949E-90549CC52788}" presName="hierChild5" presStyleCnt="0"/>
      <dgm:spPr/>
    </dgm:pt>
    <dgm:pt modelId="{FBE70A63-D06C-4A17-A48B-7372637AAB4D}" type="pres">
      <dgm:prSet presAssocID="{6529C71A-F8C7-4199-AC78-619C94D38DAB}" presName="Name64" presStyleLbl="parChTrans1D3" presStyleIdx="3" presStyleCnt="6"/>
      <dgm:spPr/>
      <dgm:t>
        <a:bodyPr/>
        <a:lstStyle/>
        <a:p>
          <a:endParaRPr lang="en-US"/>
        </a:p>
      </dgm:t>
    </dgm:pt>
    <dgm:pt modelId="{7DF6BFB5-40C6-43C5-9BD5-5BC07D2175FE}" type="pres">
      <dgm:prSet presAssocID="{8642BC4F-CD85-413A-9EC4-DB51A3DF6644}" presName="hierRoot2" presStyleCnt="0">
        <dgm:presLayoutVars>
          <dgm:hierBranch val="init"/>
        </dgm:presLayoutVars>
      </dgm:prSet>
      <dgm:spPr/>
    </dgm:pt>
    <dgm:pt modelId="{E9E5C02A-8FF5-45F1-B81A-3316135E0247}" type="pres">
      <dgm:prSet presAssocID="{8642BC4F-CD85-413A-9EC4-DB51A3DF6644}" presName="rootComposite" presStyleCnt="0"/>
      <dgm:spPr/>
    </dgm:pt>
    <dgm:pt modelId="{15AEE506-2EC1-462E-8285-D6738C66AD3E}" type="pres">
      <dgm:prSet presAssocID="{8642BC4F-CD85-413A-9EC4-DB51A3DF6644}" presName="rootText" presStyleLbl="node3" presStyleIdx="3" presStyleCnt="6" custScaleX="104172" custScaleY="719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690B72-7026-428B-8D8E-D4AE303029B8}" type="pres">
      <dgm:prSet presAssocID="{8642BC4F-CD85-413A-9EC4-DB51A3DF6644}" presName="rootConnector" presStyleLbl="node3" presStyleIdx="3" presStyleCnt="6"/>
      <dgm:spPr/>
      <dgm:t>
        <a:bodyPr/>
        <a:lstStyle/>
        <a:p>
          <a:endParaRPr lang="en-US"/>
        </a:p>
      </dgm:t>
    </dgm:pt>
    <dgm:pt modelId="{022897D1-C485-4D40-93B9-447E7D15DD36}" type="pres">
      <dgm:prSet presAssocID="{8642BC4F-CD85-413A-9EC4-DB51A3DF6644}" presName="hierChild4" presStyleCnt="0"/>
      <dgm:spPr/>
    </dgm:pt>
    <dgm:pt modelId="{0CAEC667-502F-414A-8DEA-02992DF3F455}" type="pres">
      <dgm:prSet presAssocID="{8642BC4F-CD85-413A-9EC4-DB51A3DF6644}" presName="hierChild5" presStyleCnt="0"/>
      <dgm:spPr/>
    </dgm:pt>
    <dgm:pt modelId="{EFF0252D-C390-4F75-994B-664E0D75BCEE}" type="pres">
      <dgm:prSet presAssocID="{405B622D-DF7B-45C5-93BA-2F3B7E85E328}" presName="hierChild5" presStyleCnt="0"/>
      <dgm:spPr/>
    </dgm:pt>
    <dgm:pt modelId="{966F57C5-51A0-4880-A08C-1BA0D32EEECE}" type="pres">
      <dgm:prSet presAssocID="{B4BD67AB-1A2F-4F9B-B660-31C304958567}" presName="Name64" presStyleLbl="parChTrans1D2" presStyleIdx="5" presStyleCnt="9"/>
      <dgm:spPr/>
      <dgm:t>
        <a:bodyPr/>
        <a:lstStyle/>
        <a:p>
          <a:endParaRPr lang="en-US"/>
        </a:p>
      </dgm:t>
    </dgm:pt>
    <dgm:pt modelId="{5AE91A5B-FE9A-4CEF-96C3-96B657EA3481}" type="pres">
      <dgm:prSet presAssocID="{9E9553FF-A732-4655-9B44-3763EB6878FF}" presName="hierRoot2" presStyleCnt="0">
        <dgm:presLayoutVars>
          <dgm:hierBranch val="init"/>
        </dgm:presLayoutVars>
      </dgm:prSet>
      <dgm:spPr/>
    </dgm:pt>
    <dgm:pt modelId="{4052031B-2481-4222-BCCA-1CE228475829}" type="pres">
      <dgm:prSet presAssocID="{9E9553FF-A732-4655-9B44-3763EB6878FF}" presName="rootComposite" presStyleCnt="0"/>
      <dgm:spPr/>
    </dgm:pt>
    <dgm:pt modelId="{8DE00656-8515-41D1-AD52-41CB65C1E654}" type="pres">
      <dgm:prSet presAssocID="{9E9553FF-A732-4655-9B44-3763EB6878FF}" presName="rootText" presStyleLbl="node2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2D10FC-E7C3-4910-BA68-F93CDB780887}" type="pres">
      <dgm:prSet presAssocID="{9E9553FF-A732-4655-9B44-3763EB6878FF}" presName="rootConnector" presStyleLbl="node2" presStyleIdx="5" presStyleCnt="9"/>
      <dgm:spPr/>
      <dgm:t>
        <a:bodyPr/>
        <a:lstStyle/>
        <a:p>
          <a:endParaRPr lang="en-US"/>
        </a:p>
      </dgm:t>
    </dgm:pt>
    <dgm:pt modelId="{6F3726DF-5DB4-4A9E-8897-835CBA298E0C}" type="pres">
      <dgm:prSet presAssocID="{9E9553FF-A732-4655-9B44-3763EB6878FF}" presName="hierChild4" presStyleCnt="0"/>
      <dgm:spPr/>
    </dgm:pt>
    <dgm:pt modelId="{604BE42D-8AA5-456C-87DD-02E853459AE3}" type="pres">
      <dgm:prSet presAssocID="{9E9553FF-A732-4655-9B44-3763EB6878FF}" presName="hierChild5" presStyleCnt="0"/>
      <dgm:spPr/>
    </dgm:pt>
    <dgm:pt modelId="{48174DE9-FA19-4A43-84E4-973BFB606669}" type="pres">
      <dgm:prSet presAssocID="{546A5C29-9F96-4496-B4C9-6881FD90BA6E}" presName="Name64" presStyleLbl="parChTrans1D2" presStyleIdx="6" presStyleCnt="9"/>
      <dgm:spPr/>
      <dgm:t>
        <a:bodyPr/>
        <a:lstStyle/>
        <a:p>
          <a:endParaRPr lang="en-US"/>
        </a:p>
      </dgm:t>
    </dgm:pt>
    <dgm:pt modelId="{3FB67EE6-E90F-4FB0-9F55-5C037CC9AD35}" type="pres">
      <dgm:prSet presAssocID="{BE6E99F3-5ACA-4EE6-A208-F97C06297B83}" presName="hierRoot2" presStyleCnt="0">
        <dgm:presLayoutVars>
          <dgm:hierBranch val="init"/>
        </dgm:presLayoutVars>
      </dgm:prSet>
      <dgm:spPr/>
    </dgm:pt>
    <dgm:pt modelId="{40A83013-A6B1-42FC-AAA4-8FD7F236DFA9}" type="pres">
      <dgm:prSet presAssocID="{BE6E99F3-5ACA-4EE6-A208-F97C06297B83}" presName="rootComposite" presStyleCnt="0"/>
      <dgm:spPr/>
    </dgm:pt>
    <dgm:pt modelId="{B37CE193-3AAC-4F9F-A3BC-20B2F87B427D}" type="pres">
      <dgm:prSet presAssocID="{BE6E99F3-5ACA-4EE6-A208-F97C06297B83}" presName="rootText" presStyleLbl="node2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1EE3B8-5C30-47CA-BD84-F0996E795C9C}" type="pres">
      <dgm:prSet presAssocID="{BE6E99F3-5ACA-4EE6-A208-F97C06297B83}" presName="rootConnector" presStyleLbl="node2" presStyleIdx="6" presStyleCnt="9"/>
      <dgm:spPr/>
      <dgm:t>
        <a:bodyPr/>
        <a:lstStyle/>
        <a:p>
          <a:endParaRPr lang="en-US"/>
        </a:p>
      </dgm:t>
    </dgm:pt>
    <dgm:pt modelId="{D9509A3B-3C62-422F-AF55-8E2B8EBAA72D}" type="pres">
      <dgm:prSet presAssocID="{BE6E99F3-5ACA-4EE6-A208-F97C06297B83}" presName="hierChild4" presStyleCnt="0"/>
      <dgm:spPr/>
    </dgm:pt>
    <dgm:pt modelId="{FFF0EC74-C813-4768-BF16-3F95DE23CFC9}" type="pres">
      <dgm:prSet presAssocID="{BE6E99F3-5ACA-4EE6-A208-F97C06297B83}" presName="hierChild5" presStyleCnt="0"/>
      <dgm:spPr/>
    </dgm:pt>
    <dgm:pt modelId="{8CD79D3C-1008-4821-A39E-99C116EEBFCD}" type="pres">
      <dgm:prSet presAssocID="{2D9FFB3A-6A0D-4A6C-81BD-DB784A1306AE}" presName="Name64" presStyleLbl="parChTrans1D2" presStyleIdx="7" presStyleCnt="9"/>
      <dgm:spPr/>
      <dgm:t>
        <a:bodyPr/>
        <a:lstStyle/>
        <a:p>
          <a:endParaRPr lang="en-US"/>
        </a:p>
      </dgm:t>
    </dgm:pt>
    <dgm:pt modelId="{DA797526-205D-49CD-B85F-DA38CF447ED0}" type="pres">
      <dgm:prSet presAssocID="{A4914109-1E9C-46C7-BD62-8A6920DC5EC5}" presName="hierRoot2" presStyleCnt="0">
        <dgm:presLayoutVars>
          <dgm:hierBranch val="init"/>
        </dgm:presLayoutVars>
      </dgm:prSet>
      <dgm:spPr/>
    </dgm:pt>
    <dgm:pt modelId="{F518CA45-E522-4E6C-AB7F-D03CE8D31256}" type="pres">
      <dgm:prSet presAssocID="{A4914109-1E9C-46C7-BD62-8A6920DC5EC5}" presName="rootComposite" presStyleCnt="0"/>
      <dgm:spPr/>
    </dgm:pt>
    <dgm:pt modelId="{1AD54301-ABB7-4D42-9903-21F147BA74CB}" type="pres">
      <dgm:prSet presAssocID="{A4914109-1E9C-46C7-BD62-8A6920DC5EC5}" presName="rootText" presStyleLbl="node2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D2E85C-C2F2-43C6-9AE7-400FA66A54A2}" type="pres">
      <dgm:prSet presAssocID="{A4914109-1E9C-46C7-BD62-8A6920DC5EC5}" presName="rootConnector" presStyleLbl="node2" presStyleIdx="7" presStyleCnt="9"/>
      <dgm:spPr/>
      <dgm:t>
        <a:bodyPr/>
        <a:lstStyle/>
        <a:p>
          <a:endParaRPr lang="en-US"/>
        </a:p>
      </dgm:t>
    </dgm:pt>
    <dgm:pt modelId="{1A13E10C-5B93-41B7-A538-E8544A13D2FD}" type="pres">
      <dgm:prSet presAssocID="{A4914109-1E9C-46C7-BD62-8A6920DC5EC5}" presName="hierChild4" presStyleCnt="0"/>
      <dgm:spPr/>
    </dgm:pt>
    <dgm:pt modelId="{558B8384-9A99-4A91-A8A4-8F3F21037F6B}" type="pres">
      <dgm:prSet presAssocID="{A4914109-1E9C-46C7-BD62-8A6920DC5EC5}" presName="hierChild5" presStyleCnt="0"/>
      <dgm:spPr/>
    </dgm:pt>
    <dgm:pt modelId="{4B2A6A11-EA41-44C5-85BF-F6E428D741E7}" type="pres">
      <dgm:prSet presAssocID="{A92B70B5-96EB-4A88-A9BB-374EF2B579F0}" presName="hierChild3" presStyleCnt="0"/>
      <dgm:spPr/>
    </dgm:pt>
    <dgm:pt modelId="{15989B78-553E-4DE0-B0EC-74DB7398FDD1}" type="pres">
      <dgm:prSet presAssocID="{8E4D9430-A7F7-4FF1-97C7-5D16F5F4FA6F}" presName="hierRoot1" presStyleCnt="0">
        <dgm:presLayoutVars>
          <dgm:hierBranch val="init"/>
        </dgm:presLayoutVars>
      </dgm:prSet>
      <dgm:spPr/>
    </dgm:pt>
    <dgm:pt modelId="{91EE713E-35D0-4F95-A7E2-9805632994AA}" type="pres">
      <dgm:prSet presAssocID="{8E4D9430-A7F7-4FF1-97C7-5D16F5F4FA6F}" presName="rootComposite1" presStyleCnt="0"/>
      <dgm:spPr/>
    </dgm:pt>
    <dgm:pt modelId="{98343A94-A157-45FE-BA1F-C8E6786CE59A}" type="pres">
      <dgm:prSet presAssocID="{8E4D9430-A7F7-4FF1-97C7-5D16F5F4FA6F}" presName="rootText1" presStyleLbl="node0" presStyleIdx="2" presStyleCnt="3" custScaleY="2052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36B03D-072D-473A-BB91-79D27B1819D7}" type="pres">
      <dgm:prSet presAssocID="{8E4D9430-A7F7-4FF1-97C7-5D16F5F4FA6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846645F-AE15-43E8-B0FD-04A91ED34287}" type="pres">
      <dgm:prSet presAssocID="{8E4D9430-A7F7-4FF1-97C7-5D16F5F4FA6F}" presName="hierChild2" presStyleCnt="0"/>
      <dgm:spPr/>
    </dgm:pt>
    <dgm:pt modelId="{9C00F4CB-89A6-496A-882B-A50EAD741699}" type="pres">
      <dgm:prSet presAssocID="{C3983DAA-01DA-445B-B602-948F65211CB8}" presName="Name64" presStyleLbl="parChTrans1D2" presStyleIdx="8" presStyleCnt="9"/>
      <dgm:spPr/>
      <dgm:t>
        <a:bodyPr/>
        <a:lstStyle/>
        <a:p>
          <a:endParaRPr lang="en-US"/>
        </a:p>
      </dgm:t>
    </dgm:pt>
    <dgm:pt modelId="{46FE947E-0943-4F1B-891C-0B9D430A5686}" type="pres">
      <dgm:prSet presAssocID="{8912424A-697D-4FDC-BCFF-2FFD802F4586}" presName="hierRoot2" presStyleCnt="0">
        <dgm:presLayoutVars>
          <dgm:hierBranch val="init"/>
        </dgm:presLayoutVars>
      </dgm:prSet>
      <dgm:spPr/>
    </dgm:pt>
    <dgm:pt modelId="{10EA90A0-DF86-476E-852E-E0397122BCA1}" type="pres">
      <dgm:prSet presAssocID="{8912424A-697D-4FDC-BCFF-2FFD802F4586}" presName="rootComposite" presStyleCnt="0"/>
      <dgm:spPr/>
    </dgm:pt>
    <dgm:pt modelId="{C90E27ED-5D6B-4698-AB97-99CF3EE7A29A}" type="pres">
      <dgm:prSet presAssocID="{8912424A-697D-4FDC-BCFF-2FFD802F4586}" presName="rootText" presStyleLbl="node2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001C8A-FAB4-4A2B-94CA-D89C9720DFE4}" type="pres">
      <dgm:prSet presAssocID="{8912424A-697D-4FDC-BCFF-2FFD802F4586}" presName="rootConnector" presStyleLbl="node2" presStyleIdx="8" presStyleCnt="9"/>
      <dgm:spPr/>
      <dgm:t>
        <a:bodyPr/>
        <a:lstStyle/>
        <a:p>
          <a:endParaRPr lang="en-US"/>
        </a:p>
      </dgm:t>
    </dgm:pt>
    <dgm:pt modelId="{991D18AF-8CBF-4D52-92B6-7FC97281BCE0}" type="pres">
      <dgm:prSet presAssocID="{8912424A-697D-4FDC-BCFF-2FFD802F4586}" presName="hierChild4" presStyleCnt="0"/>
      <dgm:spPr/>
    </dgm:pt>
    <dgm:pt modelId="{7CCED7FF-E48E-4F72-8B94-99CDA4D757B5}" type="pres">
      <dgm:prSet presAssocID="{5F159435-7393-4247-AA41-5BC12A41E0D1}" presName="Name64" presStyleLbl="parChTrans1D3" presStyleIdx="4" presStyleCnt="6"/>
      <dgm:spPr/>
      <dgm:t>
        <a:bodyPr/>
        <a:lstStyle/>
        <a:p>
          <a:endParaRPr lang="en-US"/>
        </a:p>
      </dgm:t>
    </dgm:pt>
    <dgm:pt modelId="{AC9AFB06-70A8-430C-AFFA-8F4A66A27277}" type="pres">
      <dgm:prSet presAssocID="{DA663CD4-FB26-43D2-9E1A-644435A13224}" presName="hierRoot2" presStyleCnt="0">
        <dgm:presLayoutVars>
          <dgm:hierBranch val="init"/>
        </dgm:presLayoutVars>
      </dgm:prSet>
      <dgm:spPr/>
    </dgm:pt>
    <dgm:pt modelId="{19F3B761-4D3A-4811-B3ED-7253947788A5}" type="pres">
      <dgm:prSet presAssocID="{DA663CD4-FB26-43D2-9E1A-644435A13224}" presName="rootComposite" presStyleCnt="0"/>
      <dgm:spPr/>
    </dgm:pt>
    <dgm:pt modelId="{242212E9-7FB5-439A-AE52-F4512EBA59E3}" type="pres">
      <dgm:prSet presAssocID="{DA663CD4-FB26-43D2-9E1A-644435A13224}" presName="rootText" presStyleLbl="node3" presStyleIdx="4" presStyleCnt="6" custScaleX="1188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769505-C24E-4B59-8637-FA92570D0768}" type="pres">
      <dgm:prSet presAssocID="{DA663CD4-FB26-43D2-9E1A-644435A13224}" presName="rootConnector" presStyleLbl="node3" presStyleIdx="4" presStyleCnt="6"/>
      <dgm:spPr/>
      <dgm:t>
        <a:bodyPr/>
        <a:lstStyle/>
        <a:p>
          <a:endParaRPr lang="en-US"/>
        </a:p>
      </dgm:t>
    </dgm:pt>
    <dgm:pt modelId="{85DDB726-0AA3-4DE8-8BEB-96DF0B41246F}" type="pres">
      <dgm:prSet presAssocID="{DA663CD4-FB26-43D2-9E1A-644435A13224}" presName="hierChild4" presStyleCnt="0"/>
      <dgm:spPr/>
    </dgm:pt>
    <dgm:pt modelId="{5B2C9289-63F5-4919-9466-719B117B44E8}" type="pres">
      <dgm:prSet presAssocID="{DA663CD4-FB26-43D2-9E1A-644435A13224}" presName="hierChild5" presStyleCnt="0"/>
      <dgm:spPr/>
    </dgm:pt>
    <dgm:pt modelId="{49D8BC45-5EB8-4478-A5E6-7E58653A3026}" type="pres">
      <dgm:prSet presAssocID="{E091C741-3989-47DD-8570-105B2EA85474}" presName="Name64" presStyleLbl="parChTrans1D3" presStyleIdx="5" presStyleCnt="6"/>
      <dgm:spPr/>
      <dgm:t>
        <a:bodyPr/>
        <a:lstStyle/>
        <a:p>
          <a:endParaRPr lang="en-US"/>
        </a:p>
      </dgm:t>
    </dgm:pt>
    <dgm:pt modelId="{84A9EC00-A3A2-45F6-BC5E-CEF14DB3BF60}" type="pres">
      <dgm:prSet presAssocID="{F0B0C323-1DBE-40DF-88CE-7326C13B88DC}" presName="hierRoot2" presStyleCnt="0">
        <dgm:presLayoutVars>
          <dgm:hierBranch val="init"/>
        </dgm:presLayoutVars>
      </dgm:prSet>
      <dgm:spPr/>
    </dgm:pt>
    <dgm:pt modelId="{5E8BFEAE-3C97-4957-A355-E7E37E0880B3}" type="pres">
      <dgm:prSet presAssocID="{F0B0C323-1DBE-40DF-88CE-7326C13B88DC}" presName="rootComposite" presStyleCnt="0"/>
      <dgm:spPr/>
    </dgm:pt>
    <dgm:pt modelId="{A248CA57-0365-4FA8-A292-1181F2D6F8BC}" type="pres">
      <dgm:prSet presAssocID="{F0B0C323-1DBE-40DF-88CE-7326C13B88DC}" presName="rootText" presStyleLbl="node3" presStyleIdx="5" presStyleCnt="6" custScaleX="1188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E7F3DD-DC7C-4428-BE80-C964A4A5AF30}" type="pres">
      <dgm:prSet presAssocID="{F0B0C323-1DBE-40DF-88CE-7326C13B88DC}" presName="rootConnector" presStyleLbl="node3" presStyleIdx="5" presStyleCnt="6"/>
      <dgm:spPr/>
      <dgm:t>
        <a:bodyPr/>
        <a:lstStyle/>
        <a:p>
          <a:endParaRPr lang="en-US"/>
        </a:p>
      </dgm:t>
    </dgm:pt>
    <dgm:pt modelId="{475A88D7-F42B-43D3-9258-020953CADFBC}" type="pres">
      <dgm:prSet presAssocID="{F0B0C323-1DBE-40DF-88CE-7326C13B88DC}" presName="hierChild4" presStyleCnt="0"/>
      <dgm:spPr/>
    </dgm:pt>
    <dgm:pt modelId="{145BA80E-B6BA-4F2A-AC4B-D0C921E81563}" type="pres">
      <dgm:prSet presAssocID="{F0B0C323-1DBE-40DF-88CE-7326C13B88DC}" presName="hierChild5" presStyleCnt="0"/>
      <dgm:spPr/>
    </dgm:pt>
    <dgm:pt modelId="{3DE95D88-EC4B-4DD0-A629-2E92E2748EE6}" type="pres">
      <dgm:prSet presAssocID="{8912424A-697D-4FDC-BCFF-2FFD802F4586}" presName="hierChild5" presStyleCnt="0"/>
      <dgm:spPr/>
    </dgm:pt>
    <dgm:pt modelId="{45992612-6E35-4D79-B881-37E28F63B92A}" type="pres">
      <dgm:prSet presAssocID="{8E4D9430-A7F7-4FF1-97C7-5D16F5F4FA6F}" presName="hierChild3" presStyleCnt="0"/>
      <dgm:spPr/>
    </dgm:pt>
  </dgm:ptLst>
  <dgm:cxnLst>
    <dgm:cxn modelId="{8A9B14F1-88A9-254F-8616-CAD9676FCB7D}" type="presOf" srcId="{46A093A9-4A72-477B-949E-90549CC52788}" destId="{90E5CE41-DAB7-4D65-868F-1610621090B5}" srcOrd="0" destOrd="0" presId="urn:microsoft.com/office/officeart/2009/3/layout/HorizontalOrganizationChart"/>
    <dgm:cxn modelId="{48A27825-DFB2-44DD-9053-8811389F07EC}" srcId="{09A2E9D8-4583-4BEE-987B-C73FC91154CD}" destId="{23850ABD-111C-4F63-9ABD-AAA0DD1CAE33}" srcOrd="1" destOrd="0" parTransId="{9847F5EC-C2D6-4188-B150-1803F635394F}" sibTransId="{48418E4C-E24A-457F-B5FD-A9D5E92DBE05}"/>
    <dgm:cxn modelId="{52FCFBAC-85E9-5648-BF7F-B605AD3B93FE}" type="presOf" srcId="{8912424A-697D-4FDC-BCFF-2FFD802F4586}" destId="{FF001C8A-FAB4-4A2B-94CA-D89C9720DFE4}" srcOrd="1" destOrd="0" presId="urn:microsoft.com/office/officeart/2009/3/layout/HorizontalOrganizationChart"/>
    <dgm:cxn modelId="{B06AC8D9-365D-4A82-AC24-DCBA471738EF}" srcId="{405B622D-DF7B-45C5-93BA-2F3B7E85E328}" destId="{8642BC4F-CD85-413A-9EC4-DB51A3DF6644}" srcOrd="1" destOrd="0" parTransId="{6529C71A-F8C7-4199-AC78-619C94D38DAB}" sibTransId="{1DA3A06C-9FFF-43BA-9FE6-E369556BF1E8}"/>
    <dgm:cxn modelId="{5864CB3A-03F0-5C41-81B7-248BFDDAA32B}" type="presOf" srcId="{699C9427-C95D-4929-94A3-4B83D6F8C552}" destId="{4F6C91BE-194A-4D91-AE54-6E0730792701}" srcOrd="0" destOrd="0" presId="urn:microsoft.com/office/officeart/2009/3/layout/HorizontalOrganizationChart"/>
    <dgm:cxn modelId="{9C20EC12-A36C-416A-9543-6922CC499649}" srcId="{8912424A-697D-4FDC-BCFF-2FFD802F4586}" destId="{F0B0C323-1DBE-40DF-88CE-7326C13B88DC}" srcOrd="1" destOrd="0" parTransId="{E091C741-3989-47DD-8570-105B2EA85474}" sibTransId="{7AB62329-E4A6-4E0E-B594-AD00C7238249}"/>
    <dgm:cxn modelId="{5EA90839-A1D4-A34B-BD10-E2020A79C499}" type="presOf" srcId="{3E776EF2-211A-486D-818E-9A3046FF4D41}" destId="{D2B2FA63-A55E-4162-9776-365D155C5E23}" srcOrd="1" destOrd="0" presId="urn:microsoft.com/office/officeart/2009/3/layout/HorizontalOrganizationChart"/>
    <dgm:cxn modelId="{7F2EC40F-CBE1-3B43-A090-6DB12E7CC25E}" type="presOf" srcId="{8E4D9430-A7F7-4FF1-97C7-5D16F5F4FA6F}" destId="{2536B03D-072D-473A-BB91-79D27B1819D7}" srcOrd="1" destOrd="0" presId="urn:microsoft.com/office/officeart/2009/3/layout/HorizontalOrganizationChart"/>
    <dgm:cxn modelId="{7F711074-DC5E-EA4F-80AF-FB7837C94D30}" type="presOf" srcId="{8642BC4F-CD85-413A-9EC4-DB51A3DF6644}" destId="{15AEE506-2EC1-462E-8285-D6738C66AD3E}" srcOrd="0" destOrd="0" presId="urn:microsoft.com/office/officeart/2009/3/layout/HorizontalOrganizationChart"/>
    <dgm:cxn modelId="{8BEE7012-1E29-FD42-940E-00D7612C80FE}" type="presOf" srcId="{A92B70B5-96EB-4A88-A9BB-374EF2B579F0}" destId="{8F6AF729-C253-4106-8BCF-CF22EC63E6B9}" srcOrd="1" destOrd="0" presId="urn:microsoft.com/office/officeart/2009/3/layout/HorizontalOrganizationChart"/>
    <dgm:cxn modelId="{A6680DDE-7AE8-3342-87C4-99FB8652EA9A}" type="presOf" srcId="{C3983DAA-01DA-445B-B602-948F65211CB8}" destId="{9C00F4CB-89A6-496A-882B-A50EAD741699}" srcOrd="0" destOrd="0" presId="urn:microsoft.com/office/officeart/2009/3/layout/HorizontalOrganizationChart"/>
    <dgm:cxn modelId="{D430F6D9-1CD1-4455-BD53-FCF5AC58A1AC}" srcId="{A92B70B5-96EB-4A88-A9BB-374EF2B579F0}" destId="{9E9553FF-A732-4655-9B44-3763EB6878FF}" srcOrd="2" destOrd="0" parTransId="{B4BD67AB-1A2F-4F9B-B660-31C304958567}" sibTransId="{6E255977-F5C6-4D8B-8FB5-BFFC305268E7}"/>
    <dgm:cxn modelId="{BC104517-899F-C445-A2B0-F0E8A7BE3EA6}" type="presOf" srcId="{E091C741-3989-47DD-8570-105B2EA85474}" destId="{49D8BC45-5EB8-4478-A5E6-7E58653A3026}" srcOrd="0" destOrd="0" presId="urn:microsoft.com/office/officeart/2009/3/layout/HorizontalOrganizationChart"/>
    <dgm:cxn modelId="{788EBF1B-4EC9-48E1-9BF1-6F2FC0608A1C}" srcId="{A92B70B5-96EB-4A88-A9BB-374EF2B579F0}" destId="{A4914109-1E9C-46C7-BD62-8A6920DC5EC5}" srcOrd="4" destOrd="0" parTransId="{2D9FFB3A-6A0D-4A6C-81BD-DB784A1306AE}" sibTransId="{19F633A5-E50B-44AB-BBF0-2E4086B1DA6B}"/>
    <dgm:cxn modelId="{2FE90E0D-7916-B441-B385-2F68E0FF1688}" type="presOf" srcId="{60B0D32D-CD9C-428A-B140-9AE3F0218971}" destId="{D3632AF9-368E-4862-A7DE-F0E7F2ECA3F1}" srcOrd="1" destOrd="0" presId="urn:microsoft.com/office/officeart/2009/3/layout/HorizontalOrganizationChart"/>
    <dgm:cxn modelId="{0761C375-4192-EC4F-BCF5-64E3A3D44BE4}" type="presOf" srcId="{B73DD404-D4BE-46EC-9BB2-8A1AB974596B}" destId="{69C68A9D-1909-42AD-B5B7-5A9350DFD5FA}" srcOrd="0" destOrd="0" presId="urn:microsoft.com/office/officeart/2009/3/layout/HorizontalOrganizationChart"/>
    <dgm:cxn modelId="{E3D8B17C-2BCB-EC43-A037-9F369317162D}" type="presOf" srcId="{09A2E9D8-4583-4BEE-987B-C73FC91154CD}" destId="{1D264B3D-B700-4DD4-A1DC-109B4D3C3E41}" srcOrd="1" destOrd="0" presId="urn:microsoft.com/office/officeart/2009/3/layout/HorizontalOrganizationChart"/>
    <dgm:cxn modelId="{0A11817B-DD6E-9943-825C-95397E09B9E2}" type="presOf" srcId="{546A5C29-9F96-4496-B4C9-6881FD90BA6E}" destId="{48174DE9-FA19-4A43-84E4-973BFB606669}" srcOrd="0" destOrd="0" presId="urn:microsoft.com/office/officeart/2009/3/layout/HorizontalOrganizationChart"/>
    <dgm:cxn modelId="{2DF66B27-FBAA-4641-BE2C-EB274C5215FF}" type="presOf" srcId="{8642BC4F-CD85-413A-9EC4-DB51A3DF6644}" destId="{43690B72-7026-428B-8D8E-D4AE303029B8}" srcOrd="1" destOrd="0" presId="urn:microsoft.com/office/officeart/2009/3/layout/HorizontalOrganizationChart"/>
    <dgm:cxn modelId="{3E828EC7-49E7-4029-BA82-32FED391AA6C}" srcId="{60B0D32D-CD9C-428A-B140-9AE3F0218971}" destId="{699C9427-C95D-4929-94A3-4B83D6F8C552}" srcOrd="1" destOrd="0" parTransId="{CED803CD-4018-4B67-9A5F-7EF6686C1969}" sibTransId="{E420C274-9222-4E5B-ABA5-90B1AA87E9B7}"/>
    <dgm:cxn modelId="{8916686D-EDDF-41A8-A26C-CD271A9B91F0}" srcId="{A92B70B5-96EB-4A88-A9BB-374EF2B579F0}" destId="{BE6E99F3-5ACA-4EE6-A208-F97C06297B83}" srcOrd="3" destOrd="0" parTransId="{546A5C29-9F96-4496-B4C9-6881FD90BA6E}" sibTransId="{E55C2694-B96D-45CA-B440-ACFD36078C0B}"/>
    <dgm:cxn modelId="{65549FF0-D5B1-0047-BCC7-3484BE794114}" type="presOf" srcId="{CED803CD-4018-4B67-9A5F-7EF6686C1969}" destId="{84678506-E0E6-4B2B-9178-89734E19EF2C}" srcOrd="0" destOrd="0" presId="urn:microsoft.com/office/officeart/2009/3/layout/HorizontalOrganizationChart"/>
    <dgm:cxn modelId="{C48636D7-971D-D848-B45A-6FE5AB791F98}" type="presOf" srcId="{9847F5EC-C2D6-4188-B150-1803F635394F}" destId="{074CB706-C50A-4C84-9608-8687AC446657}" srcOrd="0" destOrd="0" presId="urn:microsoft.com/office/officeart/2009/3/layout/HorizontalOrganizationChart"/>
    <dgm:cxn modelId="{A0048D64-0D4D-5540-BF1F-5613A8E87ECB}" type="presOf" srcId="{23850ABD-111C-4F63-9ABD-AAA0DD1CAE33}" destId="{55D50AB8-1C56-4216-89C7-69356F1E5737}" srcOrd="0" destOrd="0" presId="urn:microsoft.com/office/officeart/2009/3/layout/HorizontalOrganizationChart"/>
    <dgm:cxn modelId="{A9807DC9-85F0-4398-91B8-F1BBBDE83C22}" srcId="{E869B8C1-158A-44DF-AE37-E641B1AB5DF7}" destId="{09A2E9D8-4583-4BEE-987B-C73FC91154CD}" srcOrd="0" destOrd="0" parTransId="{75A5AC16-9729-43E1-A007-22586143AE01}" sibTransId="{1B898BE8-21BF-48BB-81FA-8261FF0C6155}"/>
    <dgm:cxn modelId="{BC9CA54F-6BDE-6A49-87BE-10F0EA8E5960}" type="presOf" srcId="{A4914109-1E9C-46C7-BD62-8A6920DC5EC5}" destId="{35D2E85C-C2F2-43C6-9AE7-400FA66A54A2}" srcOrd="1" destOrd="0" presId="urn:microsoft.com/office/officeart/2009/3/layout/HorizontalOrganizationChart"/>
    <dgm:cxn modelId="{84771D9F-4252-3B4E-98F4-B5F36A3D1FF5}" type="presOf" srcId="{D57828CD-2699-495F-A84D-28F9E63568BE}" destId="{6774EC19-BFCB-4D79-9E0C-08EB97535B47}" srcOrd="0" destOrd="0" presId="urn:microsoft.com/office/officeart/2009/3/layout/HorizontalOrganizationChart"/>
    <dgm:cxn modelId="{432491B0-F41A-EB4D-8216-731C399E6B3E}" type="presOf" srcId="{DA663CD4-FB26-43D2-9E1A-644435A13224}" destId="{F8769505-C24E-4B59-8637-FA92570D0768}" srcOrd="1" destOrd="0" presId="urn:microsoft.com/office/officeart/2009/3/layout/HorizontalOrganizationChart"/>
    <dgm:cxn modelId="{43A6A79C-2B0F-47F3-B6E6-8863139D38A0}" srcId="{09A2E9D8-4583-4BEE-987B-C73FC91154CD}" destId="{60B0D32D-CD9C-428A-B140-9AE3F0218971}" srcOrd="0" destOrd="0" parTransId="{D57828CD-2699-495F-A84D-28F9E63568BE}" sibTransId="{D77F38BA-5F3C-47A5-B173-5A0BA68CFB39}"/>
    <dgm:cxn modelId="{86B18239-E190-4CF5-821F-45FE8ABE68D1}" srcId="{8912424A-697D-4FDC-BCFF-2FFD802F4586}" destId="{DA663CD4-FB26-43D2-9E1A-644435A13224}" srcOrd="0" destOrd="0" parTransId="{5F159435-7393-4247-AA41-5BC12A41E0D1}" sibTransId="{BD2303D8-86ED-4D05-B4F9-D17EAB5EBB42}"/>
    <dgm:cxn modelId="{E4F5B54C-751B-1741-A2D7-E4E1653D0E8D}" type="presOf" srcId="{46A093A9-4A72-477B-949E-90549CC52788}" destId="{320E76CA-94BC-4719-A5F0-8970B431DC78}" srcOrd="1" destOrd="0" presId="urn:microsoft.com/office/officeart/2009/3/layout/HorizontalOrganizationChart"/>
    <dgm:cxn modelId="{9BFAE09B-2EF2-0340-BD22-A68E3665A1BA}" type="presOf" srcId="{25CB293F-0B33-44DF-9037-C3E6453F9BFE}" destId="{6D1FCAA5-18E2-4227-9582-5E17BF13B727}" srcOrd="1" destOrd="0" presId="urn:microsoft.com/office/officeart/2009/3/layout/HorizontalOrganizationChart"/>
    <dgm:cxn modelId="{AF4550C5-48E7-4AF8-8BE5-EE493A282A83}" srcId="{A92B70B5-96EB-4A88-A9BB-374EF2B579F0}" destId="{F2E7371A-EEB8-4B65-A8CA-12CFD778B4A7}" srcOrd="0" destOrd="0" parTransId="{B73DD404-D4BE-46EC-9BB2-8A1AB974596B}" sibTransId="{4DA42530-8A3D-4D0E-B10B-61A502AE0D70}"/>
    <dgm:cxn modelId="{59A6300A-65A0-4EB7-84B7-D1C08CE5A0AD}" srcId="{8E4D9430-A7F7-4FF1-97C7-5D16F5F4FA6F}" destId="{8912424A-697D-4FDC-BCFF-2FFD802F4586}" srcOrd="0" destOrd="0" parTransId="{C3983DAA-01DA-445B-B602-948F65211CB8}" sibTransId="{2DECE06A-FF37-4E88-842A-71AE7661C7BE}"/>
    <dgm:cxn modelId="{6E358199-B36B-2847-806D-8596E02223D2}" type="presOf" srcId="{B4BD67AB-1A2F-4F9B-B660-31C304958567}" destId="{966F57C5-51A0-4880-A08C-1BA0D32EEECE}" srcOrd="0" destOrd="0" presId="urn:microsoft.com/office/officeart/2009/3/layout/HorizontalOrganizationChart"/>
    <dgm:cxn modelId="{804A83F4-97BC-0647-8DB1-FDB1EDA6B9E7}" type="presOf" srcId="{BE6E99F3-5ACA-4EE6-A208-F97C06297B83}" destId="{241EE3B8-5C30-47CA-BD84-F0996E795C9C}" srcOrd="1" destOrd="0" presId="urn:microsoft.com/office/officeart/2009/3/layout/HorizontalOrganizationChart"/>
    <dgm:cxn modelId="{8C9E0304-181B-4D31-9731-6AC1AB61DAB0}" srcId="{405B622D-DF7B-45C5-93BA-2F3B7E85E328}" destId="{46A093A9-4A72-477B-949E-90549CC52788}" srcOrd="0" destOrd="0" parTransId="{109C3E4A-907A-4BFE-87BD-1BB5CFC0FC17}" sibTransId="{22D2F0E6-159B-4A20-A0AD-10BF9D241B38}"/>
    <dgm:cxn modelId="{F5B3A80B-D289-B842-BB22-94A1123FB982}" type="presOf" srcId="{9E9553FF-A732-4655-9B44-3763EB6878FF}" destId="{8DE00656-8515-41D1-AD52-41CB65C1E654}" srcOrd="0" destOrd="0" presId="urn:microsoft.com/office/officeart/2009/3/layout/HorizontalOrganizationChart"/>
    <dgm:cxn modelId="{746CEA98-6171-F848-BBF4-0BC30FD2CDBE}" type="presOf" srcId="{405B622D-DF7B-45C5-93BA-2F3B7E85E328}" destId="{9AA465B1-D99F-4B46-9B8F-456105034E9D}" srcOrd="1" destOrd="0" presId="urn:microsoft.com/office/officeart/2009/3/layout/HorizontalOrganizationChart"/>
    <dgm:cxn modelId="{5646E746-DEE9-1846-94F7-06AC303867C0}" type="presOf" srcId="{699C9427-C95D-4929-94A3-4B83D6F8C552}" destId="{CDFA5885-3582-4DE5-8DF2-3B6C68A1CE4A}" srcOrd="1" destOrd="0" presId="urn:microsoft.com/office/officeart/2009/3/layout/HorizontalOrganizationChart"/>
    <dgm:cxn modelId="{57673390-1B10-AB4B-9B81-37178C9D9C2C}" type="presOf" srcId="{9E9553FF-A732-4655-9B44-3763EB6878FF}" destId="{FF2D10FC-E7C3-4910-BA68-F93CDB780887}" srcOrd="1" destOrd="0" presId="urn:microsoft.com/office/officeart/2009/3/layout/HorizontalOrganizationChart"/>
    <dgm:cxn modelId="{C508489B-BD9B-424F-A196-DC3C8D46C154}" type="presOf" srcId="{30F6A7AF-4000-4EE2-93CB-0D2A40FB8950}" destId="{708A282A-6742-4460-B7E2-5F8DBC13DFF8}" srcOrd="0" destOrd="0" presId="urn:microsoft.com/office/officeart/2009/3/layout/HorizontalOrganizationChart"/>
    <dgm:cxn modelId="{5BF08861-508B-1346-AC0E-751F117708BE}" type="presOf" srcId="{F0B0C323-1DBE-40DF-88CE-7326C13B88DC}" destId="{5AE7F3DD-DC7C-4428-BE80-C964A4A5AF30}" srcOrd="1" destOrd="0" presId="urn:microsoft.com/office/officeart/2009/3/layout/HorizontalOrganizationChart"/>
    <dgm:cxn modelId="{184EF833-785C-2E4F-A309-2D8682A9E931}" type="presOf" srcId="{4428FDD6-7D39-4603-88D3-6ED78FAA73DA}" destId="{281BDF8B-997C-45AD-AACA-11D5203B2654}" srcOrd="0" destOrd="0" presId="urn:microsoft.com/office/officeart/2009/3/layout/HorizontalOrganizationChart"/>
    <dgm:cxn modelId="{07AEEAF2-748F-EF46-9C44-A61A4728CDDF}" type="presOf" srcId="{8E4D9430-A7F7-4FF1-97C7-5D16F5F4FA6F}" destId="{98343A94-A157-45FE-BA1F-C8E6786CE59A}" srcOrd="0" destOrd="0" presId="urn:microsoft.com/office/officeart/2009/3/layout/HorizontalOrganizationChart"/>
    <dgm:cxn modelId="{2B4488B4-1C10-4C40-813F-D030A6DADEF9}" type="presOf" srcId="{F2E7371A-EEB8-4B65-A8CA-12CFD778B4A7}" destId="{CA722CDD-05EE-42C2-8541-02F23D2471EF}" srcOrd="0" destOrd="0" presId="urn:microsoft.com/office/officeart/2009/3/layout/HorizontalOrganizationChart"/>
    <dgm:cxn modelId="{C2D11B53-02E8-C543-9179-65BE070F48BD}" type="presOf" srcId="{60B0D32D-CD9C-428A-B140-9AE3F0218971}" destId="{B065E070-AA67-4FD3-9EA1-3DC3F35594EE}" srcOrd="0" destOrd="0" presId="urn:microsoft.com/office/officeart/2009/3/layout/HorizontalOrganizationChart"/>
    <dgm:cxn modelId="{6A3492C4-0A76-46AD-AB09-8FDE41A74853}" srcId="{A92B70B5-96EB-4A88-A9BB-374EF2B579F0}" destId="{405B622D-DF7B-45C5-93BA-2F3B7E85E328}" srcOrd="1" destOrd="0" parTransId="{4428FDD6-7D39-4603-88D3-6ED78FAA73DA}" sibTransId="{BAE575FF-0F52-4410-B1A5-124FF38D2572}"/>
    <dgm:cxn modelId="{1DEDA802-3D2D-B94B-A48A-0EB6B1D285DC}" type="presOf" srcId="{23850ABD-111C-4F63-9ABD-AAA0DD1CAE33}" destId="{565A1725-DDBC-4237-BB7F-D2937E711E37}" srcOrd="1" destOrd="0" presId="urn:microsoft.com/office/officeart/2009/3/layout/HorizontalOrganizationChart"/>
    <dgm:cxn modelId="{C98CA338-814C-9846-886D-C8D51484EA07}" type="presOf" srcId="{3E776EF2-211A-486D-818E-9A3046FF4D41}" destId="{87AFA80F-BB58-451A-9A70-62E0C57CD87D}" srcOrd="0" destOrd="0" presId="urn:microsoft.com/office/officeart/2009/3/layout/HorizontalOrganizationChart"/>
    <dgm:cxn modelId="{6067A676-D7CE-2C44-8C38-B4D278EF1F08}" type="presOf" srcId="{25CB293F-0B33-44DF-9037-C3E6453F9BFE}" destId="{7F8FADD9-D72D-42EB-BBF6-63168326FCCD}" srcOrd="0" destOrd="0" presId="urn:microsoft.com/office/officeart/2009/3/layout/HorizontalOrganizationChart"/>
    <dgm:cxn modelId="{B34DDD9D-DC28-AE4E-B8DF-4605FBA34708}" type="presOf" srcId="{6529C71A-F8C7-4199-AC78-619C94D38DAB}" destId="{FBE70A63-D06C-4A17-A48B-7372637AAB4D}" srcOrd="0" destOrd="0" presId="urn:microsoft.com/office/officeart/2009/3/layout/HorizontalOrganizationChart"/>
    <dgm:cxn modelId="{A6B988C2-B50D-CF4D-9C8D-6F5335E4DB3D}" type="presOf" srcId="{A4914109-1E9C-46C7-BD62-8A6920DC5EC5}" destId="{1AD54301-ABB7-4D42-9903-21F147BA74CB}" srcOrd="0" destOrd="0" presId="urn:microsoft.com/office/officeart/2009/3/layout/HorizontalOrganizationChart"/>
    <dgm:cxn modelId="{E204CBA0-F83A-EE49-972F-0ABA4EEAC8AB}" type="presOf" srcId="{DA663CD4-FB26-43D2-9E1A-644435A13224}" destId="{242212E9-7FB5-439A-AE52-F4512EBA59E3}" srcOrd="0" destOrd="0" presId="urn:microsoft.com/office/officeart/2009/3/layout/HorizontalOrganizationChart"/>
    <dgm:cxn modelId="{1AA0C546-4598-4843-A297-77932DA3A2B5}" type="presOf" srcId="{A92B70B5-96EB-4A88-A9BB-374EF2B579F0}" destId="{85649F51-F993-4A26-87DA-F6EA7E63CED4}" srcOrd="0" destOrd="0" presId="urn:microsoft.com/office/officeart/2009/3/layout/HorizontalOrganizationChart"/>
    <dgm:cxn modelId="{E9076603-7AE5-5B4E-9CAB-15EC9EA8D66D}" type="presOf" srcId="{09A2E9D8-4583-4BEE-987B-C73FC91154CD}" destId="{643390EE-E03B-4A9C-8533-9F7372414C6B}" srcOrd="0" destOrd="0" presId="urn:microsoft.com/office/officeart/2009/3/layout/HorizontalOrganizationChart"/>
    <dgm:cxn modelId="{1325D3E6-FE4D-7443-A7A3-3AE3EFFCEAE7}" type="presOf" srcId="{5F159435-7393-4247-AA41-5BC12A41E0D1}" destId="{7CCED7FF-E48E-4F72-8B94-99CDA4D757B5}" srcOrd="0" destOrd="0" presId="urn:microsoft.com/office/officeart/2009/3/layout/HorizontalOrganizationChart"/>
    <dgm:cxn modelId="{7CA1B4F3-1DFD-450A-85D5-789339B93B08}" srcId="{09A2E9D8-4583-4BEE-987B-C73FC91154CD}" destId="{3E776EF2-211A-486D-818E-9A3046FF4D41}" srcOrd="2" destOrd="0" parTransId="{769DA18E-046B-42E7-ABC7-8963242856FE}" sibTransId="{B3A77DB7-0A03-4C43-85CA-5BE3315C15AC}"/>
    <dgm:cxn modelId="{0203AB88-0183-6243-9324-6BD64D64F191}" type="presOf" srcId="{769DA18E-046B-42E7-ABC7-8963242856FE}" destId="{B22764B1-CE9F-44D4-A653-0B1D67D5F784}" srcOrd="0" destOrd="0" presId="urn:microsoft.com/office/officeart/2009/3/layout/HorizontalOrganizationChart"/>
    <dgm:cxn modelId="{554A17FD-6844-9745-938B-9DD855080109}" type="presOf" srcId="{E869B8C1-158A-44DF-AE37-E641B1AB5DF7}" destId="{D2BA6148-15D9-4B0B-8768-059658BAFD93}" srcOrd="0" destOrd="0" presId="urn:microsoft.com/office/officeart/2009/3/layout/HorizontalOrganizationChart"/>
    <dgm:cxn modelId="{C07B932E-55F0-41A4-941B-35EDAF827A5B}" srcId="{E869B8C1-158A-44DF-AE37-E641B1AB5DF7}" destId="{A92B70B5-96EB-4A88-A9BB-374EF2B579F0}" srcOrd="1" destOrd="0" parTransId="{D2541B25-F654-43CD-8E0B-73A4CD2B52B1}" sibTransId="{BD32ED59-7FD9-43AE-853D-5CA5C403EA55}"/>
    <dgm:cxn modelId="{B4FFBE0E-D2F1-884E-8DF5-E440B577B201}" type="presOf" srcId="{405B622D-DF7B-45C5-93BA-2F3B7E85E328}" destId="{0FA84FEF-1F56-45A9-99DE-22BE6FEFA2F6}" srcOrd="0" destOrd="0" presId="urn:microsoft.com/office/officeart/2009/3/layout/HorizontalOrganizationChart"/>
    <dgm:cxn modelId="{AE968F9C-9D92-CD4F-96B4-32617400F766}" type="presOf" srcId="{8912424A-697D-4FDC-BCFF-2FFD802F4586}" destId="{C90E27ED-5D6B-4698-AB97-99CF3EE7A29A}" srcOrd="0" destOrd="0" presId="urn:microsoft.com/office/officeart/2009/3/layout/HorizontalOrganizationChart"/>
    <dgm:cxn modelId="{8DA07D7F-9395-C54E-92E6-D582DC25B6B5}" type="presOf" srcId="{F0B0C323-1DBE-40DF-88CE-7326C13B88DC}" destId="{A248CA57-0365-4FA8-A292-1181F2D6F8BC}" srcOrd="0" destOrd="0" presId="urn:microsoft.com/office/officeart/2009/3/layout/HorizontalOrganizationChart"/>
    <dgm:cxn modelId="{19D24EF0-F75F-49CF-A9D3-7681DF80D9E9}" srcId="{E869B8C1-158A-44DF-AE37-E641B1AB5DF7}" destId="{8E4D9430-A7F7-4FF1-97C7-5D16F5F4FA6F}" srcOrd="2" destOrd="0" parTransId="{3F720BF0-7439-4FE4-96D5-C5F6F1F5E108}" sibTransId="{F4FB4E68-C252-44B6-BAA1-D49B967E78B7}"/>
    <dgm:cxn modelId="{6E260D99-BCA3-344B-A822-461BA37FB4AC}" type="presOf" srcId="{F2E7371A-EEB8-4B65-A8CA-12CFD778B4A7}" destId="{1CFE2F28-90C7-42E2-AB96-330429DB5683}" srcOrd="1" destOrd="0" presId="urn:microsoft.com/office/officeart/2009/3/layout/HorizontalOrganizationChart"/>
    <dgm:cxn modelId="{9784CEBB-21D1-D942-961F-561B64CE95A8}" type="presOf" srcId="{2D9FFB3A-6A0D-4A6C-81BD-DB784A1306AE}" destId="{8CD79D3C-1008-4821-A39E-99C116EEBFCD}" srcOrd="0" destOrd="0" presId="urn:microsoft.com/office/officeart/2009/3/layout/HorizontalOrganizationChart"/>
    <dgm:cxn modelId="{8382810B-2CB9-C643-AC66-39CCAC9FA050}" type="presOf" srcId="{BE6E99F3-5ACA-4EE6-A208-F97C06297B83}" destId="{B37CE193-3AAC-4F9F-A3BC-20B2F87B427D}" srcOrd="0" destOrd="0" presId="urn:microsoft.com/office/officeart/2009/3/layout/HorizontalOrganizationChart"/>
    <dgm:cxn modelId="{44E3B6FC-988F-7D4D-A6F0-79FE8501F579}" type="presOf" srcId="{109C3E4A-907A-4BFE-87BD-1BB5CFC0FC17}" destId="{B256CB30-BE12-4419-9866-0C27B5D9B44A}" srcOrd="0" destOrd="0" presId="urn:microsoft.com/office/officeart/2009/3/layout/HorizontalOrganizationChart"/>
    <dgm:cxn modelId="{1B574693-0682-484B-8858-3BF9DBB60BE0}" srcId="{60B0D32D-CD9C-428A-B140-9AE3F0218971}" destId="{25CB293F-0B33-44DF-9037-C3E6453F9BFE}" srcOrd="0" destOrd="0" parTransId="{30F6A7AF-4000-4EE2-93CB-0D2A40FB8950}" sibTransId="{E6DDD7F1-9DEC-42AA-97CD-CAE27EB2112E}"/>
    <dgm:cxn modelId="{183BB77F-F523-4944-A626-A97E912DBA6F}" type="presParOf" srcId="{D2BA6148-15D9-4B0B-8768-059658BAFD93}" destId="{BCEF2BCD-FAA3-47B7-A250-9C5FEC9C11A2}" srcOrd="0" destOrd="0" presId="urn:microsoft.com/office/officeart/2009/3/layout/HorizontalOrganizationChart"/>
    <dgm:cxn modelId="{D64D198E-23B2-1040-90DE-32DABFD2348A}" type="presParOf" srcId="{BCEF2BCD-FAA3-47B7-A250-9C5FEC9C11A2}" destId="{473D2A07-0108-43D8-9C93-3BBB2CB68EED}" srcOrd="0" destOrd="0" presId="urn:microsoft.com/office/officeart/2009/3/layout/HorizontalOrganizationChart"/>
    <dgm:cxn modelId="{73852F62-253B-5147-9397-57B2ECF7D0BB}" type="presParOf" srcId="{473D2A07-0108-43D8-9C93-3BBB2CB68EED}" destId="{643390EE-E03B-4A9C-8533-9F7372414C6B}" srcOrd="0" destOrd="0" presId="urn:microsoft.com/office/officeart/2009/3/layout/HorizontalOrganizationChart"/>
    <dgm:cxn modelId="{74EB74F3-4B91-6646-8AB8-85D63EB9C84D}" type="presParOf" srcId="{473D2A07-0108-43D8-9C93-3BBB2CB68EED}" destId="{1D264B3D-B700-4DD4-A1DC-109B4D3C3E41}" srcOrd="1" destOrd="0" presId="urn:microsoft.com/office/officeart/2009/3/layout/HorizontalOrganizationChart"/>
    <dgm:cxn modelId="{AA12DC76-4345-C048-86EB-886510D39A2F}" type="presParOf" srcId="{BCEF2BCD-FAA3-47B7-A250-9C5FEC9C11A2}" destId="{AB05DF15-83AE-4939-81E0-2C7BD6B9086F}" srcOrd="1" destOrd="0" presId="urn:microsoft.com/office/officeart/2009/3/layout/HorizontalOrganizationChart"/>
    <dgm:cxn modelId="{C2240484-7435-4848-AB2E-62AE967FB745}" type="presParOf" srcId="{AB05DF15-83AE-4939-81E0-2C7BD6B9086F}" destId="{6774EC19-BFCB-4D79-9E0C-08EB97535B47}" srcOrd="0" destOrd="0" presId="urn:microsoft.com/office/officeart/2009/3/layout/HorizontalOrganizationChart"/>
    <dgm:cxn modelId="{8F6CD4D3-721B-3B4C-BFF4-2F2C2A144580}" type="presParOf" srcId="{AB05DF15-83AE-4939-81E0-2C7BD6B9086F}" destId="{7E5B7597-2AAA-4F4C-AB5D-86E234747253}" srcOrd="1" destOrd="0" presId="urn:microsoft.com/office/officeart/2009/3/layout/HorizontalOrganizationChart"/>
    <dgm:cxn modelId="{66E86DB1-D754-0F4F-BDE7-551A888D03B4}" type="presParOf" srcId="{7E5B7597-2AAA-4F4C-AB5D-86E234747253}" destId="{71BA887E-1CCD-433D-9A1A-B4CA1752CD03}" srcOrd="0" destOrd="0" presId="urn:microsoft.com/office/officeart/2009/3/layout/HorizontalOrganizationChart"/>
    <dgm:cxn modelId="{759AC8AA-B4C3-EB4C-8C94-D179BE5266BD}" type="presParOf" srcId="{71BA887E-1CCD-433D-9A1A-B4CA1752CD03}" destId="{B065E070-AA67-4FD3-9EA1-3DC3F35594EE}" srcOrd="0" destOrd="0" presId="urn:microsoft.com/office/officeart/2009/3/layout/HorizontalOrganizationChart"/>
    <dgm:cxn modelId="{23E6AD2C-7E43-174E-BC24-57EEB3F648D7}" type="presParOf" srcId="{71BA887E-1CCD-433D-9A1A-B4CA1752CD03}" destId="{D3632AF9-368E-4862-A7DE-F0E7F2ECA3F1}" srcOrd="1" destOrd="0" presId="urn:microsoft.com/office/officeart/2009/3/layout/HorizontalOrganizationChart"/>
    <dgm:cxn modelId="{40D446C7-3479-B543-A45C-19FE3C1B44BF}" type="presParOf" srcId="{7E5B7597-2AAA-4F4C-AB5D-86E234747253}" destId="{C9FD8BD1-1F63-458F-8839-5D18428C9509}" srcOrd="1" destOrd="0" presId="urn:microsoft.com/office/officeart/2009/3/layout/HorizontalOrganizationChart"/>
    <dgm:cxn modelId="{3BA08CAB-00C1-1341-8EF0-A33444B6CF6E}" type="presParOf" srcId="{C9FD8BD1-1F63-458F-8839-5D18428C9509}" destId="{708A282A-6742-4460-B7E2-5F8DBC13DFF8}" srcOrd="0" destOrd="0" presId="urn:microsoft.com/office/officeart/2009/3/layout/HorizontalOrganizationChart"/>
    <dgm:cxn modelId="{1674BF97-A6F7-A44A-91AD-3C487C7A08AD}" type="presParOf" srcId="{C9FD8BD1-1F63-458F-8839-5D18428C9509}" destId="{4D83B519-F14A-46C7-B95F-33C3CC701B0D}" srcOrd="1" destOrd="0" presId="urn:microsoft.com/office/officeart/2009/3/layout/HorizontalOrganizationChart"/>
    <dgm:cxn modelId="{A5398D2E-F1AE-FB4D-AE05-EAFC12CE0873}" type="presParOf" srcId="{4D83B519-F14A-46C7-B95F-33C3CC701B0D}" destId="{FA741EC6-8440-4359-94A2-48D9663F9055}" srcOrd="0" destOrd="0" presId="urn:microsoft.com/office/officeart/2009/3/layout/HorizontalOrganizationChart"/>
    <dgm:cxn modelId="{DB89C61C-F6EA-1644-8A9B-852B45C248F8}" type="presParOf" srcId="{FA741EC6-8440-4359-94A2-48D9663F9055}" destId="{7F8FADD9-D72D-42EB-BBF6-63168326FCCD}" srcOrd="0" destOrd="0" presId="urn:microsoft.com/office/officeart/2009/3/layout/HorizontalOrganizationChart"/>
    <dgm:cxn modelId="{F42EF4BF-5954-BE40-BE0C-9B1B40CA5C96}" type="presParOf" srcId="{FA741EC6-8440-4359-94A2-48D9663F9055}" destId="{6D1FCAA5-18E2-4227-9582-5E17BF13B727}" srcOrd="1" destOrd="0" presId="urn:microsoft.com/office/officeart/2009/3/layout/HorizontalOrganizationChart"/>
    <dgm:cxn modelId="{BC474670-AB10-F14D-8AFF-5941A595F74D}" type="presParOf" srcId="{4D83B519-F14A-46C7-B95F-33C3CC701B0D}" destId="{9C0C45E4-0BB4-4635-8E1F-75D9E2287D6A}" srcOrd="1" destOrd="0" presId="urn:microsoft.com/office/officeart/2009/3/layout/HorizontalOrganizationChart"/>
    <dgm:cxn modelId="{CB8D05C1-791A-3349-933C-C1BF1295D93F}" type="presParOf" srcId="{4D83B519-F14A-46C7-B95F-33C3CC701B0D}" destId="{DE9D4C11-A5C2-4C75-A978-3A52F27BDA72}" srcOrd="2" destOrd="0" presId="urn:microsoft.com/office/officeart/2009/3/layout/HorizontalOrganizationChart"/>
    <dgm:cxn modelId="{54B6DEE6-4B17-6240-9417-9E6CDB67E5BB}" type="presParOf" srcId="{C9FD8BD1-1F63-458F-8839-5D18428C9509}" destId="{84678506-E0E6-4B2B-9178-89734E19EF2C}" srcOrd="2" destOrd="0" presId="urn:microsoft.com/office/officeart/2009/3/layout/HorizontalOrganizationChart"/>
    <dgm:cxn modelId="{803B76FA-EBD3-9548-AC52-FFC4E4EA1B1B}" type="presParOf" srcId="{C9FD8BD1-1F63-458F-8839-5D18428C9509}" destId="{808B5B88-16F4-4CBB-8844-EB578DA32223}" srcOrd="3" destOrd="0" presId="urn:microsoft.com/office/officeart/2009/3/layout/HorizontalOrganizationChart"/>
    <dgm:cxn modelId="{01FC7D9A-F977-9B4A-8998-1CA5DACEC0C4}" type="presParOf" srcId="{808B5B88-16F4-4CBB-8844-EB578DA32223}" destId="{C8203EB5-8590-4C54-AE26-5312D3A2A2D2}" srcOrd="0" destOrd="0" presId="urn:microsoft.com/office/officeart/2009/3/layout/HorizontalOrganizationChart"/>
    <dgm:cxn modelId="{E496B1EB-8294-3F46-902B-5AF756B43E23}" type="presParOf" srcId="{C8203EB5-8590-4C54-AE26-5312D3A2A2D2}" destId="{4F6C91BE-194A-4D91-AE54-6E0730792701}" srcOrd="0" destOrd="0" presId="urn:microsoft.com/office/officeart/2009/3/layout/HorizontalOrganizationChart"/>
    <dgm:cxn modelId="{1C59118F-0F12-0E4A-9801-65114F724739}" type="presParOf" srcId="{C8203EB5-8590-4C54-AE26-5312D3A2A2D2}" destId="{CDFA5885-3582-4DE5-8DF2-3B6C68A1CE4A}" srcOrd="1" destOrd="0" presId="urn:microsoft.com/office/officeart/2009/3/layout/HorizontalOrganizationChart"/>
    <dgm:cxn modelId="{12437B59-FB6E-6440-97B0-B818A9DD8F49}" type="presParOf" srcId="{808B5B88-16F4-4CBB-8844-EB578DA32223}" destId="{9BFEDC91-84FD-44ED-8AA9-3F9BE836FC55}" srcOrd="1" destOrd="0" presId="urn:microsoft.com/office/officeart/2009/3/layout/HorizontalOrganizationChart"/>
    <dgm:cxn modelId="{FABA61FA-74AE-B74B-BB95-5C69712F2A9E}" type="presParOf" srcId="{808B5B88-16F4-4CBB-8844-EB578DA32223}" destId="{1FF50E02-C3CD-4F0D-A74F-E93C64030222}" srcOrd="2" destOrd="0" presId="urn:microsoft.com/office/officeart/2009/3/layout/HorizontalOrganizationChart"/>
    <dgm:cxn modelId="{ACE51837-0044-A44A-8DA4-E648C765241E}" type="presParOf" srcId="{7E5B7597-2AAA-4F4C-AB5D-86E234747253}" destId="{698DCABC-7EC9-49E3-BDEA-E0C65C34289E}" srcOrd="2" destOrd="0" presId="urn:microsoft.com/office/officeart/2009/3/layout/HorizontalOrganizationChart"/>
    <dgm:cxn modelId="{18BF664D-09EF-A94B-BF07-FD3CCBF909C5}" type="presParOf" srcId="{AB05DF15-83AE-4939-81E0-2C7BD6B9086F}" destId="{074CB706-C50A-4C84-9608-8687AC446657}" srcOrd="2" destOrd="0" presId="urn:microsoft.com/office/officeart/2009/3/layout/HorizontalOrganizationChart"/>
    <dgm:cxn modelId="{A5F24CF3-3FC8-F049-A02C-61ABB7AB71DC}" type="presParOf" srcId="{AB05DF15-83AE-4939-81E0-2C7BD6B9086F}" destId="{9F50A991-8CAD-49AE-88E8-6B8D9C0F68E0}" srcOrd="3" destOrd="0" presId="urn:microsoft.com/office/officeart/2009/3/layout/HorizontalOrganizationChart"/>
    <dgm:cxn modelId="{23059772-2E04-6B4C-A72B-579B851AF42C}" type="presParOf" srcId="{9F50A991-8CAD-49AE-88E8-6B8D9C0F68E0}" destId="{50E6AB37-48E1-4C63-B26C-4E45070B16E6}" srcOrd="0" destOrd="0" presId="urn:microsoft.com/office/officeart/2009/3/layout/HorizontalOrganizationChart"/>
    <dgm:cxn modelId="{6F364F69-3BAF-B543-B99F-202CE4836415}" type="presParOf" srcId="{50E6AB37-48E1-4C63-B26C-4E45070B16E6}" destId="{55D50AB8-1C56-4216-89C7-69356F1E5737}" srcOrd="0" destOrd="0" presId="urn:microsoft.com/office/officeart/2009/3/layout/HorizontalOrganizationChart"/>
    <dgm:cxn modelId="{DC97117D-800D-2D48-8694-12E1E340368E}" type="presParOf" srcId="{50E6AB37-48E1-4C63-B26C-4E45070B16E6}" destId="{565A1725-DDBC-4237-BB7F-D2937E711E37}" srcOrd="1" destOrd="0" presId="urn:microsoft.com/office/officeart/2009/3/layout/HorizontalOrganizationChart"/>
    <dgm:cxn modelId="{50658168-FA5B-674A-95F0-8EEEF3A37D6A}" type="presParOf" srcId="{9F50A991-8CAD-49AE-88E8-6B8D9C0F68E0}" destId="{B9A83E6C-3BA1-4AD8-8A80-99412320E845}" srcOrd="1" destOrd="0" presId="urn:microsoft.com/office/officeart/2009/3/layout/HorizontalOrganizationChart"/>
    <dgm:cxn modelId="{28FED2F5-19F2-F14C-AC44-39866D80D78A}" type="presParOf" srcId="{9F50A991-8CAD-49AE-88E8-6B8D9C0F68E0}" destId="{D5FFFEB8-2803-442F-80BE-E89C78E18A59}" srcOrd="2" destOrd="0" presId="urn:microsoft.com/office/officeart/2009/3/layout/HorizontalOrganizationChart"/>
    <dgm:cxn modelId="{AB627ECD-6334-194C-B74D-EA725DD8A167}" type="presParOf" srcId="{AB05DF15-83AE-4939-81E0-2C7BD6B9086F}" destId="{B22764B1-CE9F-44D4-A653-0B1D67D5F784}" srcOrd="4" destOrd="0" presId="urn:microsoft.com/office/officeart/2009/3/layout/HorizontalOrganizationChart"/>
    <dgm:cxn modelId="{ABCBABD7-B221-4841-A077-5562FF0DBCC4}" type="presParOf" srcId="{AB05DF15-83AE-4939-81E0-2C7BD6B9086F}" destId="{C8916231-66E6-4DE2-AF9A-7192C6B95268}" srcOrd="5" destOrd="0" presId="urn:microsoft.com/office/officeart/2009/3/layout/HorizontalOrganizationChart"/>
    <dgm:cxn modelId="{05FE34CD-9841-8544-9B6A-38F19BA166FB}" type="presParOf" srcId="{C8916231-66E6-4DE2-AF9A-7192C6B95268}" destId="{38870932-3DF2-447C-A5A5-DB004DC7420D}" srcOrd="0" destOrd="0" presId="urn:microsoft.com/office/officeart/2009/3/layout/HorizontalOrganizationChart"/>
    <dgm:cxn modelId="{A5929C5E-283D-C64D-AFFF-E956C3A63FB7}" type="presParOf" srcId="{38870932-3DF2-447C-A5A5-DB004DC7420D}" destId="{87AFA80F-BB58-451A-9A70-62E0C57CD87D}" srcOrd="0" destOrd="0" presId="urn:microsoft.com/office/officeart/2009/3/layout/HorizontalOrganizationChart"/>
    <dgm:cxn modelId="{5F501FB5-99AE-CC47-AF97-AA89A446E278}" type="presParOf" srcId="{38870932-3DF2-447C-A5A5-DB004DC7420D}" destId="{D2B2FA63-A55E-4162-9776-365D155C5E23}" srcOrd="1" destOrd="0" presId="urn:microsoft.com/office/officeart/2009/3/layout/HorizontalOrganizationChart"/>
    <dgm:cxn modelId="{72CA0187-66FE-6340-8C9C-4F08C1781FCD}" type="presParOf" srcId="{C8916231-66E6-4DE2-AF9A-7192C6B95268}" destId="{6FE825E5-37D3-490E-A0B9-7016CD3AB41E}" srcOrd="1" destOrd="0" presId="urn:microsoft.com/office/officeart/2009/3/layout/HorizontalOrganizationChart"/>
    <dgm:cxn modelId="{2CFE05F9-2578-3C44-AFD0-C2EC0E3CF721}" type="presParOf" srcId="{C8916231-66E6-4DE2-AF9A-7192C6B95268}" destId="{8EB62741-8E76-4DD9-8E66-523A22CE9FE3}" srcOrd="2" destOrd="0" presId="urn:microsoft.com/office/officeart/2009/3/layout/HorizontalOrganizationChart"/>
    <dgm:cxn modelId="{2E0C3BB0-0BB2-3942-9080-939CA6943102}" type="presParOf" srcId="{BCEF2BCD-FAA3-47B7-A250-9C5FEC9C11A2}" destId="{88124FD3-74B3-4DD6-8563-C6E356F7A833}" srcOrd="2" destOrd="0" presId="urn:microsoft.com/office/officeart/2009/3/layout/HorizontalOrganizationChart"/>
    <dgm:cxn modelId="{B686E2CA-F171-D44A-A242-8B113558885B}" type="presParOf" srcId="{D2BA6148-15D9-4B0B-8768-059658BAFD93}" destId="{D117242E-9B50-497A-B1AE-44CD1396B676}" srcOrd="1" destOrd="0" presId="urn:microsoft.com/office/officeart/2009/3/layout/HorizontalOrganizationChart"/>
    <dgm:cxn modelId="{AEE30825-0F7D-6241-BE76-487FD1006639}" type="presParOf" srcId="{D117242E-9B50-497A-B1AE-44CD1396B676}" destId="{DE742137-C377-4512-8ADB-D0A58B04B145}" srcOrd="0" destOrd="0" presId="urn:microsoft.com/office/officeart/2009/3/layout/HorizontalOrganizationChart"/>
    <dgm:cxn modelId="{D5798993-601A-8C49-9D42-24E173D09004}" type="presParOf" srcId="{DE742137-C377-4512-8ADB-D0A58B04B145}" destId="{85649F51-F993-4A26-87DA-F6EA7E63CED4}" srcOrd="0" destOrd="0" presId="urn:microsoft.com/office/officeart/2009/3/layout/HorizontalOrganizationChart"/>
    <dgm:cxn modelId="{4865D9BA-C7E9-2C49-B959-92583401DB44}" type="presParOf" srcId="{DE742137-C377-4512-8ADB-D0A58B04B145}" destId="{8F6AF729-C253-4106-8BCF-CF22EC63E6B9}" srcOrd="1" destOrd="0" presId="urn:microsoft.com/office/officeart/2009/3/layout/HorizontalOrganizationChart"/>
    <dgm:cxn modelId="{BE70BBBF-4E97-F042-B8EB-C04F53DF59F2}" type="presParOf" srcId="{D117242E-9B50-497A-B1AE-44CD1396B676}" destId="{15D0B706-733B-4530-82AE-871533A693F4}" srcOrd="1" destOrd="0" presId="urn:microsoft.com/office/officeart/2009/3/layout/HorizontalOrganizationChart"/>
    <dgm:cxn modelId="{163BF92B-9A9E-1A42-BF9D-EA14D089D53C}" type="presParOf" srcId="{15D0B706-733B-4530-82AE-871533A693F4}" destId="{69C68A9D-1909-42AD-B5B7-5A9350DFD5FA}" srcOrd="0" destOrd="0" presId="urn:microsoft.com/office/officeart/2009/3/layout/HorizontalOrganizationChart"/>
    <dgm:cxn modelId="{0E4910DD-8F73-D440-96CC-3AA5D684DAB1}" type="presParOf" srcId="{15D0B706-733B-4530-82AE-871533A693F4}" destId="{9B60FE97-7C1A-48E8-A140-397CDFE6F479}" srcOrd="1" destOrd="0" presId="urn:microsoft.com/office/officeart/2009/3/layout/HorizontalOrganizationChart"/>
    <dgm:cxn modelId="{E41727E6-FBDF-EA45-B450-6B28F8DF1DAE}" type="presParOf" srcId="{9B60FE97-7C1A-48E8-A140-397CDFE6F479}" destId="{3EC98391-289D-4929-97DB-82C6106E2A92}" srcOrd="0" destOrd="0" presId="urn:microsoft.com/office/officeart/2009/3/layout/HorizontalOrganizationChart"/>
    <dgm:cxn modelId="{44C39B82-8DB8-7B4A-9EA1-677C9979FA12}" type="presParOf" srcId="{3EC98391-289D-4929-97DB-82C6106E2A92}" destId="{CA722CDD-05EE-42C2-8541-02F23D2471EF}" srcOrd="0" destOrd="0" presId="urn:microsoft.com/office/officeart/2009/3/layout/HorizontalOrganizationChart"/>
    <dgm:cxn modelId="{B3FE42F7-855F-EA41-AF21-6FBABC94AE63}" type="presParOf" srcId="{3EC98391-289D-4929-97DB-82C6106E2A92}" destId="{1CFE2F28-90C7-42E2-AB96-330429DB5683}" srcOrd="1" destOrd="0" presId="urn:microsoft.com/office/officeart/2009/3/layout/HorizontalOrganizationChart"/>
    <dgm:cxn modelId="{0C288202-B714-1A4E-BF5E-55FAA0C62993}" type="presParOf" srcId="{9B60FE97-7C1A-48E8-A140-397CDFE6F479}" destId="{391EE0DE-3F5F-4C61-BEBF-91B3D305CBC3}" srcOrd="1" destOrd="0" presId="urn:microsoft.com/office/officeart/2009/3/layout/HorizontalOrganizationChart"/>
    <dgm:cxn modelId="{DDA41F09-4830-9B43-A089-2D24653562AF}" type="presParOf" srcId="{9B60FE97-7C1A-48E8-A140-397CDFE6F479}" destId="{11AC8535-283E-41CC-A582-DCDCBCFF8DB7}" srcOrd="2" destOrd="0" presId="urn:microsoft.com/office/officeart/2009/3/layout/HorizontalOrganizationChart"/>
    <dgm:cxn modelId="{96A09809-8BEE-6D45-845F-0FE9923B60CD}" type="presParOf" srcId="{15D0B706-733B-4530-82AE-871533A693F4}" destId="{281BDF8B-997C-45AD-AACA-11D5203B2654}" srcOrd="2" destOrd="0" presId="urn:microsoft.com/office/officeart/2009/3/layout/HorizontalOrganizationChart"/>
    <dgm:cxn modelId="{47E789F4-B1C1-564B-8556-8365F28D13D6}" type="presParOf" srcId="{15D0B706-733B-4530-82AE-871533A693F4}" destId="{62C295D5-5C0F-45B3-9EC0-E741ED6AFB2A}" srcOrd="3" destOrd="0" presId="urn:microsoft.com/office/officeart/2009/3/layout/HorizontalOrganizationChart"/>
    <dgm:cxn modelId="{5A2D8EFF-959C-B74F-AF83-D0D708D5FD60}" type="presParOf" srcId="{62C295D5-5C0F-45B3-9EC0-E741ED6AFB2A}" destId="{A74FA492-D6B5-4D28-939C-989D28238AE6}" srcOrd="0" destOrd="0" presId="urn:microsoft.com/office/officeart/2009/3/layout/HorizontalOrganizationChart"/>
    <dgm:cxn modelId="{67DC276F-B058-C941-8A10-F9B03CD15A19}" type="presParOf" srcId="{A74FA492-D6B5-4D28-939C-989D28238AE6}" destId="{0FA84FEF-1F56-45A9-99DE-22BE6FEFA2F6}" srcOrd="0" destOrd="0" presId="urn:microsoft.com/office/officeart/2009/3/layout/HorizontalOrganizationChart"/>
    <dgm:cxn modelId="{EBAC06E9-E119-2F4C-9661-FDF49C5A8DF1}" type="presParOf" srcId="{A74FA492-D6B5-4D28-939C-989D28238AE6}" destId="{9AA465B1-D99F-4B46-9B8F-456105034E9D}" srcOrd="1" destOrd="0" presId="urn:microsoft.com/office/officeart/2009/3/layout/HorizontalOrganizationChart"/>
    <dgm:cxn modelId="{A3B5D58F-3D63-8546-A6AB-470934AF78DE}" type="presParOf" srcId="{62C295D5-5C0F-45B3-9EC0-E741ED6AFB2A}" destId="{B982776E-0B1B-4FF1-AE9A-A27D643A8C98}" srcOrd="1" destOrd="0" presId="urn:microsoft.com/office/officeart/2009/3/layout/HorizontalOrganizationChart"/>
    <dgm:cxn modelId="{B85575A8-B321-FC49-8EED-66073887585F}" type="presParOf" srcId="{B982776E-0B1B-4FF1-AE9A-A27D643A8C98}" destId="{B256CB30-BE12-4419-9866-0C27B5D9B44A}" srcOrd="0" destOrd="0" presId="urn:microsoft.com/office/officeart/2009/3/layout/HorizontalOrganizationChart"/>
    <dgm:cxn modelId="{D2B84244-827C-8141-A7AC-288876252EF1}" type="presParOf" srcId="{B982776E-0B1B-4FF1-AE9A-A27D643A8C98}" destId="{0C012DE5-343C-4F41-8504-4C4822373A22}" srcOrd="1" destOrd="0" presId="urn:microsoft.com/office/officeart/2009/3/layout/HorizontalOrganizationChart"/>
    <dgm:cxn modelId="{1B4F9537-FCB4-2C4D-BC74-DB93D4BFCBF0}" type="presParOf" srcId="{0C012DE5-343C-4F41-8504-4C4822373A22}" destId="{61A2CC19-C853-4D4D-897B-DE9672AE0C4A}" srcOrd="0" destOrd="0" presId="urn:microsoft.com/office/officeart/2009/3/layout/HorizontalOrganizationChart"/>
    <dgm:cxn modelId="{C8A95946-7558-EA4E-8B40-293D3A958964}" type="presParOf" srcId="{61A2CC19-C853-4D4D-897B-DE9672AE0C4A}" destId="{90E5CE41-DAB7-4D65-868F-1610621090B5}" srcOrd="0" destOrd="0" presId="urn:microsoft.com/office/officeart/2009/3/layout/HorizontalOrganizationChart"/>
    <dgm:cxn modelId="{FDEE0E68-8F19-4947-ABAA-CD3C50B8999B}" type="presParOf" srcId="{61A2CC19-C853-4D4D-897B-DE9672AE0C4A}" destId="{320E76CA-94BC-4719-A5F0-8970B431DC78}" srcOrd="1" destOrd="0" presId="urn:microsoft.com/office/officeart/2009/3/layout/HorizontalOrganizationChart"/>
    <dgm:cxn modelId="{0C19DB3E-E2BF-1648-BE1C-ACAE78E3FF39}" type="presParOf" srcId="{0C012DE5-343C-4F41-8504-4C4822373A22}" destId="{8F71EFE2-8E49-41C5-ACB6-4DB242F37859}" srcOrd="1" destOrd="0" presId="urn:microsoft.com/office/officeart/2009/3/layout/HorizontalOrganizationChart"/>
    <dgm:cxn modelId="{884F875B-DEAD-964D-B774-F15130C73168}" type="presParOf" srcId="{0C012DE5-343C-4F41-8504-4C4822373A22}" destId="{B675D901-7024-4303-AC0C-7AD0C3DEF2BD}" srcOrd="2" destOrd="0" presId="urn:microsoft.com/office/officeart/2009/3/layout/HorizontalOrganizationChart"/>
    <dgm:cxn modelId="{8C8CA160-3B63-E94C-B5BB-22F9F731DFEC}" type="presParOf" srcId="{B982776E-0B1B-4FF1-AE9A-A27D643A8C98}" destId="{FBE70A63-D06C-4A17-A48B-7372637AAB4D}" srcOrd="2" destOrd="0" presId="urn:microsoft.com/office/officeart/2009/3/layout/HorizontalOrganizationChart"/>
    <dgm:cxn modelId="{CC969FA5-E898-7241-B97B-B11085BC807D}" type="presParOf" srcId="{B982776E-0B1B-4FF1-AE9A-A27D643A8C98}" destId="{7DF6BFB5-40C6-43C5-9BD5-5BC07D2175FE}" srcOrd="3" destOrd="0" presId="urn:microsoft.com/office/officeart/2009/3/layout/HorizontalOrganizationChart"/>
    <dgm:cxn modelId="{585A1B60-6B38-DE4A-B5BB-3318CF083BAF}" type="presParOf" srcId="{7DF6BFB5-40C6-43C5-9BD5-5BC07D2175FE}" destId="{E9E5C02A-8FF5-45F1-B81A-3316135E0247}" srcOrd="0" destOrd="0" presId="urn:microsoft.com/office/officeart/2009/3/layout/HorizontalOrganizationChart"/>
    <dgm:cxn modelId="{DAD46041-F97F-BF4A-AE79-927BC9743366}" type="presParOf" srcId="{E9E5C02A-8FF5-45F1-B81A-3316135E0247}" destId="{15AEE506-2EC1-462E-8285-D6738C66AD3E}" srcOrd="0" destOrd="0" presId="urn:microsoft.com/office/officeart/2009/3/layout/HorizontalOrganizationChart"/>
    <dgm:cxn modelId="{2927CE7D-379C-4644-B731-C062B4DD14C2}" type="presParOf" srcId="{E9E5C02A-8FF5-45F1-B81A-3316135E0247}" destId="{43690B72-7026-428B-8D8E-D4AE303029B8}" srcOrd="1" destOrd="0" presId="urn:microsoft.com/office/officeart/2009/3/layout/HorizontalOrganizationChart"/>
    <dgm:cxn modelId="{F2E8C30E-AADB-7149-A2E6-4DD63D6E9FFD}" type="presParOf" srcId="{7DF6BFB5-40C6-43C5-9BD5-5BC07D2175FE}" destId="{022897D1-C485-4D40-93B9-447E7D15DD36}" srcOrd="1" destOrd="0" presId="urn:microsoft.com/office/officeart/2009/3/layout/HorizontalOrganizationChart"/>
    <dgm:cxn modelId="{40BCCB46-1CA0-4B45-A4C8-4EE59BB03F66}" type="presParOf" srcId="{7DF6BFB5-40C6-43C5-9BD5-5BC07D2175FE}" destId="{0CAEC667-502F-414A-8DEA-02992DF3F455}" srcOrd="2" destOrd="0" presId="urn:microsoft.com/office/officeart/2009/3/layout/HorizontalOrganizationChart"/>
    <dgm:cxn modelId="{56BC24DA-4ED9-3245-8986-D18192FC8ADB}" type="presParOf" srcId="{62C295D5-5C0F-45B3-9EC0-E741ED6AFB2A}" destId="{EFF0252D-C390-4F75-994B-664E0D75BCEE}" srcOrd="2" destOrd="0" presId="urn:microsoft.com/office/officeart/2009/3/layout/HorizontalOrganizationChart"/>
    <dgm:cxn modelId="{F5913DC6-5B5B-CC45-875F-F33604A83E4D}" type="presParOf" srcId="{15D0B706-733B-4530-82AE-871533A693F4}" destId="{966F57C5-51A0-4880-A08C-1BA0D32EEECE}" srcOrd="4" destOrd="0" presId="urn:microsoft.com/office/officeart/2009/3/layout/HorizontalOrganizationChart"/>
    <dgm:cxn modelId="{CE1E598C-4508-1546-9D75-8EA73D49D30E}" type="presParOf" srcId="{15D0B706-733B-4530-82AE-871533A693F4}" destId="{5AE91A5B-FE9A-4CEF-96C3-96B657EA3481}" srcOrd="5" destOrd="0" presId="urn:microsoft.com/office/officeart/2009/3/layout/HorizontalOrganizationChart"/>
    <dgm:cxn modelId="{6720E384-EFDD-F544-B6E1-F410AF9074B2}" type="presParOf" srcId="{5AE91A5B-FE9A-4CEF-96C3-96B657EA3481}" destId="{4052031B-2481-4222-BCCA-1CE228475829}" srcOrd="0" destOrd="0" presId="urn:microsoft.com/office/officeart/2009/3/layout/HorizontalOrganizationChart"/>
    <dgm:cxn modelId="{590F6A68-32F1-304A-83FB-CCF0E577DBB3}" type="presParOf" srcId="{4052031B-2481-4222-BCCA-1CE228475829}" destId="{8DE00656-8515-41D1-AD52-41CB65C1E654}" srcOrd="0" destOrd="0" presId="urn:microsoft.com/office/officeart/2009/3/layout/HorizontalOrganizationChart"/>
    <dgm:cxn modelId="{A8897847-3FF6-5D4C-BEA9-EDEEC68A448D}" type="presParOf" srcId="{4052031B-2481-4222-BCCA-1CE228475829}" destId="{FF2D10FC-E7C3-4910-BA68-F93CDB780887}" srcOrd="1" destOrd="0" presId="urn:microsoft.com/office/officeart/2009/3/layout/HorizontalOrganizationChart"/>
    <dgm:cxn modelId="{114C5B55-4756-D84D-87D7-E6B282B51FC2}" type="presParOf" srcId="{5AE91A5B-FE9A-4CEF-96C3-96B657EA3481}" destId="{6F3726DF-5DB4-4A9E-8897-835CBA298E0C}" srcOrd="1" destOrd="0" presId="urn:microsoft.com/office/officeart/2009/3/layout/HorizontalOrganizationChart"/>
    <dgm:cxn modelId="{0113516A-AC61-1441-A843-97616B0FDF1C}" type="presParOf" srcId="{5AE91A5B-FE9A-4CEF-96C3-96B657EA3481}" destId="{604BE42D-8AA5-456C-87DD-02E853459AE3}" srcOrd="2" destOrd="0" presId="urn:microsoft.com/office/officeart/2009/3/layout/HorizontalOrganizationChart"/>
    <dgm:cxn modelId="{BBC80023-EF94-D04A-ACA8-7FEAF46D2D54}" type="presParOf" srcId="{15D0B706-733B-4530-82AE-871533A693F4}" destId="{48174DE9-FA19-4A43-84E4-973BFB606669}" srcOrd="6" destOrd="0" presId="urn:microsoft.com/office/officeart/2009/3/layout/HorizontalOrganizationChart"/>
    <dgm:cxn modelId="{1172EDBB-B3F1-0349-93E5-FCA3BE3D1508}" type="presParOf" srcId="{15D0B706-733B-4530-82AE-871533A693F4}" destId="{3FB67EE6-E90F-4FB0-9F55-5C037CC9AD35}" srcOrd="7" destOrd="0" presId="urn:microsoft.com/office/officeart/2009/3/layout/HorizontalOrganizationChart"/>
    <dgm:cxn modelId="{C6726C50-7D35-124E-9237-1715C7358B8F}" type="presParOf" srcId="{3FB67EE6-E90F-4FB0-9F55-5C037CC9AD35}" destId="{40A83013-A6B1-42FC-AAA4-8FD7F236DFA9}" srcOrd="0" destOrd="0" presId="urn:microsoft.com/office/officeart/2009/3/layout/HorizontalOrganizationChart"/>
    <dgm:cxn modelId="{4A5A5ED1-5950-3244-A3D3-34ACA7121F12}" type="presParOf" srcId="{40A83013-A6B1-42FC-AAA4-8FD7F236DFA9}" destId="{B37CE193-3AAC-4F9F-A3BC-20B2F87B427D}" srcOrd="0" destOrd="0" presId="urn:microsoft.com/office/officeart/2009/3/layout/HorizontalOrganizationChart"/>
    <dgm:cxn modelId="{6C6DCEB0-B8B0-CE4B-8090-B7456069D697}" type="presParOf" srcId="{40A83013-A6B1-42FC-AAA4-8FD7F236DFA9}" destId="{241EE3B8-5C30-47CA-BD84-F0996E795C9C}" srcOrd="1" destOrd="0" presId="urn:microsoft.com/office/officeart/2009/3/layout/HorizontalOrganizationChart"/>
    <dgm:cxn modelId="{9ED4A42A-327F-A742-8515-C2BAE64EBAE2}" type="presParOf" srcId="{3FB67EE6-E90F-4FB0-9F55-5C037CC9AD35}" destId="{D9509A3B-3C62-422F-AF55-8E2B8EBAA72D}" srcOrd="1" destOrd="0" presId="urn:microsoft.com/office/officeart/2009/3/layout/HorizontalOrganizationChart"/>
    <dgm:cxn modelId="{866984D6-1CAA-024D-AEFC-BF6A9A4AFD15}" type="presParOf" srcId="{3FB67EE6-E90F-4FB0-9F55-5C037CC9AD35}" destId="{FFF0EC74-C813-4768-BF16-3F95DE23CFC9}" srcOrd="2" destOrd="0" presId="urn:microsoft.com/office/officeart/2009/3/layout/HorizontalOrganizationChart"/>
    <dgm:cxn modelId="{1A64D40F-EAB7-F541-A293-0488B30E135D}" type="presParOf" srcId="{15D0B706-733B-4530-82AE-871533A693F4}" destId="{8CD79D3C-1008-4821-A39E-99C116EEBFCD}" srcOrd="8" destOrd="0" presId="urn:microsoft.com/office/officeart/2009/3/layout/HorizontalOrganizationChart"/>
    <dgm:cxn modelId="{537D7465-19B1-F341-8197-8757449EEF92}" type="presParOf" srcId="{15D0B706-733B-4530-82AE-871533A693F4}" destId="{DA797526-205D-49CD-B85F-DA38CF447ED0}" srcOrd="9" destOrd="0" presId="urn:microsoft.com/office/officeart/2009/3/layout/HorizontalOrganizationChart"/>
    <dgm:cxn modelId="{34E7598B-5F34-3A4E-8C56-52DA8BB1E71F}" type="presParOf" srcId="{DA797526-205D-49CD-B85F-DA38CF447ED0}" destId="{F518CA45-E522-4E6C-AB7F-D03CE8D31256}" srcOrd="0" destOrd="0" presId="urn:microsoft.com/office/officeart/2009/3/layout/HorizontalOrganizationChart"/>
    <dgm:cxn modelId="{33E5F687-7780-FB48-A19F-B7173D88B6F2}" type="presParOf" srcId="{F518CA45-E522-4E6C-AB7F-D03CE8D31256}" destId="{1AD54301-ABB7-4D42-9903-21F147BA74CB}" srcOrd="0" destOrd="0" presId="urn:microsoft.com/office/officeart/2009/3/layout/HorizontalOrganizationChart"/>
    <dgm:cxn modelId="{005130FE-CA5C-444A-88DE-2586F1B2317A}" type="presParOf" srcId="{F518CA45-E522-4E6C-AB7F-D03CE8D31256}" destId="{35D2E85C-C2F2-43C6-9AE7-400FA66A54A2}" srcOrd="1" destOrd="0" presId="urn:microsoft.com/office/officeart/2009/3/layout/HorizontalOrganizationChart"/>
    <dgm:cxn modelId="{15C9BA15-E006-8949-AAE2-C21F3E033BF1}" type="presParOf" srcId="{DA797526-205D-49CD-B85F-DA38CF447ED0}" destId="{1A13E10C-5B93-41B7-A538-E8544A13D2FD}" srcOrd="1" destOrd="0" presId="urn:microsoft.com/office/officeart/2009/3/layout/HorizontalOrganizationChart"/>
    <dgm:cxn modelId="{F78F7FEF-2909-5245-846A-A77B63B37668}" type="presParOf" srcId="{DA797526-205D-49CD-B85F-DA38CF447ED0}" destId="{558B8384-9A99-4A91-A8A4-8F3F21037F6B}" srcOrd="2" destOrd="0" presId="urn:microsoft.com/office/officeart/2009/3/layout/HorizontalOrganizationChart"/>
    <dgm:cxn modelId="{A6568D5B-6165-1A40-BB78-E4633B6E21F6}" type="presParOf" srcId="{D117242E-9B50-497A-B1AE-44CD1396B676}" destId="{4B2A6A11-EA41-44C5-85BF-F6E428D741E7}" srcOrd="2" destOrd="0" presId="urn:microsoft.com/office/officeart/2009/3/layout/HorizontalOrganizationChart"/>
    <dgm:cxn modelId="{762EF8FD-0532-1A43-84DB-2D673A4EA4FA}" type="presParOf" srcId="{D2BA6148-15D9-4B0B-8768-059658BAFD93}" destId="{15989B78-553E-4DE0-B0EC-74DB7398FDD1}" srcOrd="2" destOrd="0" presId="urn:microsoft.com/office/officeart/2009/3/layout/HorizontalOrganizationChart"/>
    <dgm:cxn modelId="{794DB6BB-1B61-9745-970E-DEBE5F36A460}" type="presParOf" srcId="{15989B78-553E-4DE0-B0EC-74DB7398FDD1}" destId="{91EE713E-35D0-4F95-A7E2-9805632994AA}" srcOrd="0" destOrd="0" presId="urn:microsoft.com/office/officeart/2009/3/layout/HorizontalOrganizationChart"/>
    <dgm:cxn modelId="{31D22990-6920-0A41-8941-FE763984C56D}" type="presParOf" srcId="{91EE713E-35D0-4F95-A7E2-9805632994AA}" destId="{98343A94-A157-45FE-BA1F-C8E6786CE59A}" srcOrd="0" destOrd="0" presId="urn:microsoft.com/office/officeart/2009/3/layout/HorizontalOrganizationChart"/>
    <dgm:cxn modelId="{B2BDC169-9349-B841-8831-E2D97C76AE25}" type="presParOf" srcId="{91EE713E-35D0-4F95-A7E2-9805632994AA}" destId="{2536B03D-072D-473A-BB91-79D27B1819D7}" srcOrd="1" destOrd="0" presId="urn:microsoft.com/office/officeart/2009/3/layout/HorizontalOrganizationChart"/>
    <dgm:cxn modelId="{DF3ECC24-62AE-BF47-8649-B0DCDDC884D0}" type="presParOf" srcId="{15989B78-553E-4DE0-B0EC-74DB7398FDD1}" destId="{3846645F-AE15-43E8-B0FD-04A91ED34287}" srcOrd="1" destOrd="0" presId="urn:microsoft.com/office/officeart/2009/3/layout/HorizontalOrganizationChart"/>
    <dgm:cxn modelId="{35E17094-82BC-9848-9B94-8045CB13E667}" type="presParOf" srcId="{3846645F-AE15-43E8-B0FD-04A91ED34287}" destId="{9C00F4CB-89A6-496A-882B-A50EAD741699}" srcOrd="0" destOrd="0" presId="urn:microsoft.com/office/officeart/2009/3/layout/HorizontalOrganizationChart"/>
    <dgm:cxn modelId="{5E6CED9F-4B9B-3149-8092-3A3E6AD1C368}" type="presParOf" srcId="{3846645F-AE15-43E8-B0FD-04A91ED34287}" destId="{46FE947E-0943-4F1B-891C-0B9D430A5686}" srcOrd="1" destOrd="0" presId="urn:microsoft.com/office/officeart/2009/3/layout/HorizontalOrganizationChart"/>
    <dgm:cxn modelId="{6E9B4FD3-ED93-6746-A5DA-7A1148441E15}" type="presParOf" srcId="{46FE947E-0943-4F1B-891C-0B9D430A5686}" destId="{10EA90A0-DF86-476E-852E-E0397122BCA1}" srcOrd="0" destOrd="0" presId="urn:microsoft.com/office/officeart/2009/3/layout/HorizontalOrganizationChart"/>
    <dgm:cxn modelId="{479CD865-4F23-F349-B1C6-77986E1ADCE9}" type="presParOf" srcId="{10EA90A0-DF86-476E-852E-E0397122BCA1}" destId="{C90E27ED-5D6B-4698-AB97-99CF3EE7A29A}" srcOrd="0" destOrd="0" presId="urn:microsoft.com/office/officeart/2009/3/layout/HorizontalOrganizationChart"/>
    <dgm:cxn modelId="{5AFD0853-6D7F-764A-9EEA-8C1A60D01D4F}" type="presParOf" srcId="{10EA90A0-DF86-476E-852E-E0397122BCA1}" destId="{FF001C8A-FAB4-4A2B-94CA-D89C9720DFE4}" srcOrd="1" destOrd="0" presId="urn:microsoft.com/office/officeart/2009/3/layout/HorizontalOrganizationChart"/>
    <dgm:cxn modelId="{7E4CFEFC-34EC-9C49-97B2-EB5689BB5AA6}" type="presParOf" srcId="{46FE947E-0943-4F1B-891C-0B9D430A5686}" destId="{991D18AF-8CBF-4D52-92B6-7FC97281BCE0}" srcOrd="1" destOrd="0" presId="urn:microsoft.com/office/officeart/2009/3/layout/HorizontalOrganizationChart"/>
    <dgm:cxn modelId="{19B463F2-09CF-F247-8D75-4420C1DBA30F}" type="presParOf" srcId="{991D18AF-8CBF-4D52-92B6-7FC97281BCE0}" destId="{7CCED7FF-E48E-4F72-8B94-99CDA4D757B5}" srcOrd="0" destOrd="0" presId="urn:microsoft.com/office/officeart/2009/3/layout/HorizontalOrganizationChart"/>
    <dgm:cxn modelId="{0E4F1D86-9C65-D041-800A-C1E3507115B9}" type="presParOf" srcId="{991D18AF-8CBF-4D52-92B6-7FC97281BCE0}" destId="{AC9AFB06-70A8-430C-AFFA-8F4A66A27277}" srcOrd="1" destOrd="0" presId="urn:microsoft.com/office/officeart/2009/3/layout/HorizontalOrganizationChart"/>
    <dgm:cxn modelId="{BEAC456C-408E-014A-A2C0-F30C57DFEC23}" type="presParOf" srcId="{AC9AFB06-70A8-430C-AFFA-8F4A66A27277}" destId="{19F3B761-4D3A-4811-B3ED-7253947788A5}" srcOrd="0" destOrd="0" presId="urn:microsoft.com/office/officeart/2009/3/layout/HorizontalOrganizationChart"/>
    <dgm:cxn modelId="{FE840D2B-CBD4-4142-B339-937714983B93}" type="presParOf" srcId="{19F3B761-4D3A-4811-B3ED-7253947788A5}" destId="{242212E9-7FB5-439A-AE52-F4512EBA59E3}" srcOrd="0" destOrd="0" presId="urn:microsoft.com/office/officeart/2009/3/layout/HorizontalOrganizationChart"/>
    <dgm:cxn modelId="{9D1DA398-AAB8-6246-B963-FFB3CDBB9586}" type="presParOf" srcId="{19F3B761-4D3A-4811-B3ED-7253947788A5}" destId="{F8769505-C24E-4B59-8637-FA92570D0768}" srcOrd="1" destOrd="0" presId="urn:microsoft.com/office/officeart/2009/3/layout/HorizontalOrganizationChart"/>
    <dgm:cxn modelId="{0886C689-2E72-5F4D-B2B3-D52AA0751F38}" type="presParOf" srcId="{AC9AFB06-70A8-430C-AFFA-8F4A66A27277}" destId="{85DDB726-0AA3-4DE8-8BEB-96DF0B41246F}" srcOrd="1" destOrd="0" presId="urn:microsoft.com/office/officeart/2009/3/layout/HorizontalOrganizationChart"/>
    <dgm:cxn modelId="{F8CB2182-5153-2B40-86E9-15F02DA4BAE0}" type="presParOf" srcId="{AC9AFB06-70A8-430C-AFFA-8F4A66A27277}" destId="{5B2C9289-63F5-4919-9466-719B117B44E8}" srcOrd="2" destOrd="0" presId="urn:microsoft.com/office/officeart/2009/3/layout/HorizontalOrganizationChart"/>
    <dgm:cxn modelId="{EE04902D-F399-804E-A26E-8C4473D95EF9}" type="presParOf" srcId="{991D18AF-8CBF-4D52-92B6-7FC97281BCE0}" destId="{49D8BC45-5EB8-4478-A5E6-7E58653A3026}" srcOrd="2" destOrd="0" presId="urn:microsoft.com/office/officeart/2009/3/layout/HorizontalOrganizationChart"/>
    <dgm:cxn modelId="{63BE31D0-2D51-E642-9706-7158AE6946BB}" type="presParOf" srcId="{991D18AF-8CBF-4D52-92B6-7FC97281BCE0}" destId="{84A9EC00-A3A2-45F6-BC5E-CEF14DB3BF60}" srcOrd="3" destOrd="0" presId="urn:microsoft.com/office/officeart/2009/3/layout/HorizontalOrganizationChart"/>
    <dgm:cxn modelId="{B1E46029-FA5C-7247-92DB-1862A27AFA09}" type="presParOf" srcId="{84A9EC00-A3A2-45F6-BC5E-CEF14DB3BF60}" destId="{5E8BFEAE-3C97-4957-A355-E7E37E0880B3}" srcOrd="0" destOrd="0" presId="urn:microsoft.com/office/officeart/2009/3/layout/HorizontalOrganizationChart"/>
    <dgm:cxn modelId="{2866790B-C7D4-0344-95A1-7E640B79F8C3}" type="presParOf" srcId="{5E8BFEAE-3C97-4957-A355-E7E37E0880B3}" destId="{A248CA57-0365-4FA8-A292-1181F2D6F8BC}" srcOrd="0" destOrd="0" presId="urn:microsoft.com/office/officeart/2009/3/layout/HorizontalOrganizationChart"/>
    <dgm:cxn modelId="{48840810-5506-8047-8AF4-B99743898F6D}" type="presParOf" srcId="{5E8BFEAE-3C97-4957-A355-E7E37E0880B3}" destId="{5AE7F3DD-DC7C-4428-BE80-C964A4A5AF30}" srcOrd="1" destOrd="0" presId="urn:microsoft.com/office/officeart/2009/3/layout/HorizontalOrganizationChart"/>
    <dgm:cxn modelId="{E9BD699D-A79C-7D40-9790-3FCAC15A2421}" type="presParOf" srcId="{84A9EC00-A3A2-45F6-BC5E-CEF14DB3BF60}" destId="{475A88D7-F42B-43D3-9258-020953CADFBC}" srcOrd="1" destOrd="0" presId="urn:microsoft.com/office/officeart/2009/3/layout/HorizontalOrganizationChart"/>
    <dgm:cxn modelId="{DFDD9939-1C2C-8945-BB5D-5E1E04AEB4BF}" type="presParOf" srcId="{84A9EC00-A3A2-45F6-BC5E-CEF14DB3BF60}" destId="{145BA80E-B6BA-4F2A-AC4B-D0C921E81563}" srcOrd="2" destOrd="0" presId="urn:microsoft.com/office/officeart/2009/3/layout/HorizontalOrganizationChart"/>
    <dgm:cxn modelId="{0A962E61-673D-C84E-9053-59AA9CBABEE6}" type="presParOf" srcId="{46FE947E-0943-4F1B-891C-0B9D430A5686}" destId="{3DE95D88-EC4B-4DD0-A629-2E92E2748EE6}" srcOrd="2" destOrd="0" presId="urn:microsoft.com/office/officeart/2009/3/layout/HorizontalOrganizationChart"/>
    <dgm:cxn modelId="{7F9980E8-8FC2-7348-AC2D-6AFB60E3219C}" type="presParOf" srcId="{15989B78-553E-4DE0-B0EC-74DB7398FDD1}" destId="{45992612-6E35-4D79-B881-37E28F63B92A}" srcOrd="2" destOrd="0" presId="urn:microsoft.com/office/officeart/2009/3/layout/HorizontalOrganizationChar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69B8C1-158A-44DF-AE37-E641B1AB5DF7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A2E9D8-4583-4BEE-987B-C73FC91154CD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2400" b="1" dirty="0" smtClean="0"/>
            <a:t>WHOLESALE</a:t>
          </a:r>
        </a:p>
        <a:p>
          <a:r>
            <a:rPr lang="en-US" sz="2400" b="1" dirty="0" smtClean="0"/>
            <a:t>(whole carcass)</a:t>
          </a:r>
          <a:endParaRPr lang="en-US" sz="2400" b="1" dirty="0"/>
        </a:p>
      </dgm:t>
    </dgm:pt>
    <dgm:pt modelId="{75A5AC16-9729-43E1-A007-22586143AE01}" type="parTrans" cxnId="{A9807DC9-85F0-4398-91B8-F1BBBDE83C22}">
      <dgm:prSet/>
      <dgm:spPr/>
      <dgm:t>
        <a:bodyPr/>
        <a:lstStyle/>
        <a:p>
          <a:endParaRPr lang="en-US"/>
        </a:p>
      </dgm:t>
    </dgm:pt>
    <dgm:pt modelId="{1B898BE8-21BF-48BB-81FA-8261FF0C6155}" type="sibTrans" cxnId="{A9807DC9-85F0-4398-91B8-F1BBBDE83C22}">
      <dgm:prSet/>
      <dgm:spPr/>
      <dgm:t>
        <a:bodyPr/>
        <a:lstStyle/>
        <a:p>
          <a:endParaRPr lang="en-US"/>
        </a:p>
      </dgm:t>
    </dgm:pt>
    <dgm:pt modelId="{A92B70B5-96EB-4A88-A9BB-374EF2B579F0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b="1" dirty="0" smtClean="0"/>
            <a:t>RETAIL</a:t>
          </a:r>
        </a:p>
        <a:p>
          <a:r>
            <a:rPr lang="en-US" sz="2400" b="1" dirty="0" smtClean="0"/>
            <a:t>(meat, cuts)</a:t>
          </a:r>
          <a:endParaRPr lang="en-US" sz="2400" b="1" dirty="0"/>
        </a:p>
      </dgm:t>
    </dgm:pt>
    <dgm:pt modelId="{D2541B25-F654-43CD-8E0B-73A4CD2B52B1}" type="parTrans" cxnId="{C07B932E-55F0-41A4-941B-35EDAF827A5B}">
      <dgm:prSet/>
      <dgm:spPr/>
      <dgm:t>
        <a:bodyPr/>
        <a:lstStyle/>
        <a:p>
          <a:endParaRPr lang="en-US"/>
        </a:p>
      </dgm:t>
    </dgm:pt>
    <dgm:pt modelId="{BD32ED59-7FD9-43AE-853D-5CA5C403EA55}" type="sibTrans" cxnId="{C07B932E-55F0-41A4-941B-35EDAF827A5B}">
      <dgm:prSet/>
      <dgm:spPr/>
      <dgm:t>
        <a:bodyPr/>
        <a:lstStyle/>
        <a:p>
          <a:endParaRPr lang="en-US"/>
        </a:p>
      </dgm:t>
    </dgm:pt>
    <dgm:pt modelId="{F2E7371A-EEB8-4B65-A8CA-12CFD778B4A7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800" dirty="0" smtClean="0"/>
            <a:t>Consumer</a:t>
          </a:r>
          <a:endParaRPr lang="en-US" sz="1800" dirty="0"/>
        </a:p>
      </dgm:t>
    </dgm:pt>
    <dgm:pt modelId="{B73DD404-D4BE-46EC-9BB2-8A1AB974596B}" type="parTrans" cxnId="{AF4550C5-48E7-4AF8-8BE5-EE493A282A83}">
      <dgm:prSet/>
      <dgm:spPr/>
      <dgm:t>
        <a:bodyPr/>
        <a:lstStyle/>
        <a:p>
          <a:endParaRPr lang="en-US"/>
        </a:p>
      </dgm:t>
    </dgm:pt>
    <dgm:pt modelId="{4DA42530-8A3D-4D0E-B10B-61A502AE0D70}" type="sibTrans" cxnId="{AF4550C5-48E7-4AF8-8BE5-EE493A282A83}">
      <dgm:prSet/>
      <dgm:spPr/>
      <dgm:t>
        <a:bodyPr/>
        <a:lstStyle/>
        <a:p>
          <a:endParaRPr lang="en-US"/>
        </a:p>
      </dgm:t>
    </dgm:pt>
    <dgm:pt modelId="{4DC3289E-DEB5-4063-A086-7A87F39BD5A5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800" dirty="0" smtClean="0"/>
            <a:t>Consumer</a:t>
          </a:r>
          <a:endParaRPr lang="en-US" sz="1800" dirty="0"/>
        </a:p>
      </dgm:t>
    </dgm:pt>
    <dgm:pt modelId="{42849734-124E-445B-8F41-74E25652E9BB}" type="parTrans" cxnId="{A5F4F105-C8EA-448C-907A-2DD44BB68362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30ED522A-EA02-4B1C-A7BE-6F5B922D4EA2}" type="sibTrans" cxnId="{A5F4F105-C8EA-448C-907A-2DD44BB68362}">
      <dgm:prSet/>
      <dgm:spPr/>
      <dgm:t>
        <a:bodyPr/>
        <a:lstStyle/>
        <a:p>
          <a:endParaRPr lang="en-US"/>
        </a:p>
      </dgm:t>
    </dgm:pt>
    <dgm:pt modelId="{D67CC987-FE0D-4AD1-9E09-3A5ACE4109D3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800" dirty="0" smtClean="0"/>
            <a:t>Restaurant</a:t>
          </a:r>
          <a:endParaRPr lang="en-US" sz="1800" dirty="0"/>
        </a:p>
      </dgm:t>
    </dgm:pt>
    <dgm:pt modelId="{F15CC899-190D-497A-B2A6-7721E6617177}" type="parTrans" cxnId="{9B8D8D15-E098-492B-B461-460F14D43CAF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45A40443-6FEC-4455-991A-9AF9BE4DA7C0}" type="sibTrans" cxnId="{9B8D8D15-E098-492B-B461-460F14D43CAF}">
      <dgm:prSet/>
      <dgm:spPr/>
      <dgm:t>
        <a:bodyPr/>
        <a:lstStyle/>
        <a:p>
          <a:endParaRPr lang="en-US"/>
        </a:p>
      </dgm:t>
    </dgm:pt>
    <dgm:pt modelId="{B9A7EEE7-53D0-4380-8975-A1D84010CE68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800" dirty="0" smtClean="0"/>
            <a:t>Retail store</a:t>
          </a:r>
          <a:endParaRPr lang="en-US" sz="1800" dirty="0"/>
        </a:p>
      </dgm:t>
    </dgm:pt>
    <dgm:pt modelId="{0EE88F55-BBB3-48D0-9EB3-ED594978E44D}" type="parTrans" cxnId="{026BB06C-A893-4C03-8C90-A96FF7E3B183}">
      <dgm:prSet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96C2F2F7-36DA-4E75-BC73-699F38C06DAD}" type="sibTrans" cxnId="{026BB06C-A893-4C03-8C90-A96FF7E3B183}">
      <dgm:prSet/>
      <dgm:spPr/>
      <dgm:t>
        <a:bodyPr/>
        <a:lstStyle/>
        <a:p>
          <a:endParaRPr lang="en-US"/>
        </a:p>
      </dgm:t>
    </dgm:pt>
    <dgm:pt modelId="{FD1F5135-B297-434B-B557-90924086CBE3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800" dirty="0" smtClean="0"/>
            <a:t>Restaurant</a:t>
          </a:r>
          <a:endParaRPr lang="en-US" sz="1800" dirty="0"/>
        </a:p>
      </dgm:t>
    </dgm:pt>
    <dgm:pt modelId="{30B5AC53-EBFB-49CA-8C27-65AAB8F9EA39}" type="parTrans" cxnId="{7E9683FC-B598-440E-9C97-ADEB98FF3033}">
      <dgm:prSet/>
      <dgm:spPr/>
      <dgm:t>
        <a:bodyPr/>
        <a:lstStyle/>
        <a:p>
          <a:endParaRPr lang="en-US"/>
        </a:p>
      </dgm:t>
    </dgm:pt>
    <dgm:pt modelId="{00A143A8-D507-4CD9-8E58-FCC04801F1DF}" type="sibTrans" cxnId="{7E9683FC-B598-440E-9C97-ADEB98FF3033}">
      <dgm:prSet/>
      <dgm:spPr/>
      <dgm:t>
        <a:bodyPr/>
        <a:lstStyle/>
        <a:p>
          <a:endParaRPr lang="en-US"/>
        </a:p>
      </dgm:t>
    </dgm:pt>
    <dgm:pt modelId="{C59CB053-2382-45DC-AA11-7EB9683D9D1C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800" dirty="0" smtClean="0"/>
            <a:t>Retail store</a:t>
          </a:r>
          <a:endParaRPr lang="en-US" sz="1800" dirty="0"/>
        </a:p>
      </dgm:t>
    </dgm:pt>
    <dgm:pt modelId="{0E5AE01D-280C-4CC9-8D6F-BFF8C9319689}" type="parTrans" cxnId="{B41CFB38-0490-42A0-8D32-9BFF7F2E5957}">
      <dgm:prSet/>
      <dgm:spPr/>
      <dgm:t>
        <a:bodyPr/>
        <a:lstStyle/>
        <a:p>
          <a:endParaRPr lang="en-US"/>
        </a:p>
      </dgm:t>
    </dgm:pt>
    <dgm:pt modelId="{F3F904F0-6716-4BBD-AD25-EAF64CC51B46}" type="sibTrans" cxnId="{B41CFB38-0490-42A0-8D32-9BFF7F2E5957}">
      <dgm:prSet/>
      <dgm:spPr/>
      <dgm:t>
        <a:bodyPr/>
        <a:lstStyle/>
        <a:p>
          <a:endParaRPr lang="en-US"/>
        </a:p>
      </dgm:t>
    </dgm:pt>
    <dgm:pt modelId="{C808A66F-F6FE-4FF5-9294-9E44675915CD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600" dirty="0" smtClean="0"/>
            <a:t>Farm store</a:t>
          </a:r>
          <a:endParaRPr lang="en-US" sz="1600" dirty="0"/>
        </a:p>
      </dgm:t>
    </dgm:pt>
    <dgm:pt modelId="{E16E1C93-96F4-4EF5-85B6-8E51166CEA6A}" type="parTrans" cxnId="{82118F77-4946-4BCA-8070-B83FA92E8E22}">
      <dgm:prSet/>
      <dgm:spPr/>
      <dgm:t>
        <a:bodyPr/>
        <a:lstStyle/>
        <a:p>
          <a:endParaRPr lang="en-US"/>
        </a:p>
      </dgm:t>
    </dgm:pt>
    <dgm:pt modelId="{1FB4ABE1-5E81-474D-BBE2-00962F0F5A53}" type="sibTrans" cxnId="{82118F77-4946-4BCA-8070-B83FA92E8E22}">
      <dgm:prSet/>
      <dgm:spPr/>
      <dgm:t>
        <a:bodyPr/>
        <a:lstStyle/>
        <a:p>
          <a:endParaRPr lang="en-US"/>
        </a:p>
      </dgm:t>
    </dgm:pt>
    <dgm:pt modelId="{A43B62C3-54EE-47DD-89FE-9A4308B6D834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600" dirty="0" smtClean="0"/>
            <a:t>Farmer’s market</a:t>
          </a:r>
          <a:endParaRPr lang="en-US" sz="1600" dirty="0"/>
        </a:p>
      </dgm:t>
    </dgm:pt>
    <dgm:pt modelId="{892E1216-758F-4311-A385-4C97FA3C48D2}" type="parTrans" cxnId="{AC1C1FC9-FD2D-46EF-A4FE-441AD7A12B89}">
      <dgm:prSet/>
      <dgm:spPr/>
      <dgm:t>
        <a:bodyPr/>
        <a:lstStyle/>
        <a:p>
          <a:endParaRPr lang="en-US"/>
        </a:p>
      </dgm:t>
    </dgm:pt>
    <dgm:pt modelId="{13222CA1-5985-48A8-9075-E5A7528E13B1}" type="sibTrans" cxnId="{AC1C1FC9-FD2D-46EF-A4FE-441AD7A12B89}">
      <dgm:prSet/>
      <dgm:spPr/>
      <dgm:t>
        <a:bodyPr/>
        <a:lstStyle/>
        <a:p>
          <a:endParaRPr lang="en-US"/>
        </a:p>
      </dgm:t>
    </dgm:pt>
    <dgm:pt modelId="{579C54F1-AC29-438C-8288-D58F51324CE9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1" dirty="0" smtClean="0"/>
            <a:t>CSA (delivery)</a:t>
          </a:r>
          <a:endParaRPr lang="en-US" b="1" dirty="0"/>
        </a:p>
      </dgm:t>
    </dgm:pt>
    <dgm:pt modelId="{B5BA1CEC-8C32-439C-A601-39D53938007B}" type="parTrans" cxnId="{17817933-AA55-4D0B-88E9-0BB4D904C313}">
      <dgm:prSet/>
      <dgm:spPr/>
      <dgm:t>
        <a:bodyPr/>
        <a:lstStyle/>
        <a:p>
          <a:endParaRPr lang="en-US"/>
        </a:p>
      </dgm:t>
    </dgm:pt>
    <dgm:pt modelId="{90F2ADAA-E190-41ED-9579-61680597E51C}" type="sibTrans" cxnId="{17817933-AA55-4D0B-88E9-0BB4D904C313}">
      <dgm:prSet/>
      <dgm:spPr/>
      <dgm:t>
        <a:bodyPr/>
        <a:lstStyle/>
        <a:p>
          <a:endParaRPr lang="en-US"/>
        </a:p>
      </dgm:t>
    </dgm:pt>
    <dgm:pt modelId="{FAEB1DBA-16FF-42E8-BEDB-AA0391AFFBD0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1" dirty="0" smtClean="0"/>
            <a:t>Food Service</a:t>
          </a:r>
          <a:endParaRPr lang="en-US" b="1" dirty="0"/>
        </a:p>
      </dgm:t>
    </dgm:pt>
    <dgm:pt modelId="{A1532031-E07B-44E7-99D7-4464017FFDDE}" type="parTrans" cxnId="{B5F55FEB-8F22-405D-B64B-1F81B146E714}">
      <dgm:prSet/>
      <dgm:spPr/>
      <dgm:t>
        <a:bodyPr/>
        <a:lstStyle/>
        <a:p>
          <a:endParaRPr lang="en-US"/>
        </a:p>
      </dgm:t>
    </dgm:pt>
    <dgm:pt modelId="{01963412-FC1C-42C8-821D-2AB4C8A33AAD}" type="sibTrans" cxnId="{B5F55FEB-8F22-405D-B64B-1F81B146E714}">
      <dgm:prSet/>
      <dgm:spPr/>
      <dgm:t>
        <a:bodyPr/>
        <a:lstStyle/>
        <a:p>
          <a:endParaRPr lang="en-US"/>
        </a:p>
      </dgm:t>
    </dgm:pt>
    <dgm:pt modelId="{56031068-079B-43ED-BC58-0D49D3FA8DD3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600" b="1" dirty="0" smtClean="0"/>
            <a:t>Internet</a:t>
          </a:r>
          <a:endParaRPr lang="en-US" sz="1600" b="1" dirty="0"/>
        </a:p>
      </dgm:t>
    </dgm:pt>
    <dgm:pt modelId="{3810ABEC-A125-4941-A00F-1ABE1E606961}" type="parTrans" cxnId="{4758405C-CBFB-4144-B507-F23CDEEE3D56}">
      <dgm:prSet/>
      <dgm:spPr/>
      <dgm:t>
        <a:bodyPr/>
        <a:lstStyle/>
        <a:p>
          <a:endParaRPr lang="en-US"/>
        </a:p>
      </dgm:t>
    </dgm:pt>
    <dgm:pt modelId="{634AC464-3548-49EE-BCB0-BE62BC50B667}" type="sibTrans" cxnId="{4758405C-CBFB-4144-B507-F23CDEEE3D56}">
      <dgm:prSet/>
      <dgm:spPr/>
      <dgm:t>
        <a:bodyPr/>
        <a:lstStyle/>
        <a:p>
          <a:endParaRPr lang="en-US"/>
        </a:p>
      </dgm:t>
    </dgm:pt>
    <dgm:pt modelId="{D2BA6148-15D9-4B0B-8768-059658BAFD93}" type="pres">
      <dgm:prSet presAssocID="{E869B8C1-158A-44DF-AE37-E641B1AB5D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CEF2BCD-FAA3-47B7-A250-9C5FEC9C11A2}" type="pres">
      <dgm:prSet presAssocID="{09A2E9D8-4583-4BEE-987B-C73FC91154CD}" presName="hierRoot1" presStyleCnt="0">
        <dgm:presLayoutVars>
          <dgm:hierBranch val="init"/>
        </dgm:presLayoutVars>
      </dgm:prSet>
      <dgm:spPr/>
    </dgm:pt>
    <dgm:pt modelId="{473D2A07-0108-43D8-9C93-3BBB2CB68EED}" type="pres">
      <dgm:prSet presAssocID="{09A2E9D8-4583-4BEE-987B-C73FC91154CD}" presName="rootComposite1" presStyleCnt="0"/>
      <dgm:spPr/>
    </dgm:pt>
    <dgm:pt modelId="{643390EE-E03B-4A9C-8533-9F7372414C6B}" type="pres">
      <dgm:prSet presAssocID="{09A2E9D8-4583-4BEE-987B-C73FC91154CD}" presName="rootText1" presStyleLbl="node0" presStyleIdx="0" presStyleCnt="2" custScaleY="1908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264B3D-B700-4DD4-A1DC-109B4D3C3E41}" type="pres">
      <dgm:prSet presAssocID="{09A2E9D8-4583-4BEE-987B-C73FC91154C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B05DF15-83AE-4939-81E0-2C7BD6B9086F}" type="pres">
      <dgm:prSet presAssocID="{09A2E9D8-4583-4BEE-987B-C73FC91154CD}" presName="hierChild2" presStyleCnt="0"/>
      <dgm:spPr/>
    </dgm:pt>
    <dgm:pt modelId="{2C61D52F-20BF-44CC-A06A-7BC77F5DE41A}" type="pres">
      <dgm:prSet presAssocID="{42849734-124E-445B-8F41-74E25652E9BB}" presName="Name64" presStyleLbl="parChTrans1D2" presStyleIdx="0" presStyleCnt="6"/>
      <dgm:spPr/>
      <dgm:t>
        <a:bodyPr/>
        <a:lstStyle/>
        <a:p>
          <a:endParaRPr lang="en-US"/>
        </a:p>
      </dgm:t>
    </dgm:pt>
    <dgm:pt modelId="{42F49164-2FEC-4418-A55E-8681FCA9FFED}" type="pres">
      <dgm:prSet presAssocID="{4DC3289E-DEB5-4063-A086-7A87F39BD5A5}" presName="hierRoot2" presStyleCnt="0">
        <dgm:presLayoutVars>
          <dgm:hierBranch val="init"/>
        </dgm:presLayoutVars>
      </dgm:prSet>
      <dgm:spPr/>
    </dgm:pt>
    <dgm:pt modelId="{C92D1EC8-6912-4D73-84CA-F5A0A0C2BE69}" type="pres">
      <dgm:prSet presAssocID="{4DC3289E-DEB5-4063-A086-7A87F39BD5A5}" presName="rootComposite" presStyleCnt="0"/>
      <dgm:spPr/>
    </dgm:pt>
    <dgm:pt modelId="{F8FDFA2D-5C49-4FF8-A2B2-CDE995BEE99C}" type="pres">
      <dgm:prSet presAssocID="{4DC3289E-DEB5-4063-A086-7A87F39BD5A5}" presName="rootText" presStyleLbl="node2" presStyleIdx="0" presStyleCnt="6" custScaleY="563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2CDB60-ED01-40B1-88E6-035DD5C7D347}" type="pres">
      <dgm:prSet presAssocID="{4DC3289E-DEB5-4063-A086-7A87F39BD5A5}" presName="rootConnector" presStyleLbl="node2" presStyleIdx="0" presStyleCnt="6"/>
      <dgm:spPr/>
      <dgm:t>
        <a:bodyPr/>
        <a:lstStyle/>
        <a:p>
          <a:endParaRPr lang="en-US"/>
        </a:p>
      </dgm:t>
    </dgm:pt>
    <dgm:pt modelId="{95CF0812-0BF3-49D2-A360-6E1AA4A45FFB}" type="pres">
      <dgm:prSet presAssocID="{4DC3289E-DEB5-4063-A086-7A87F39BD5A5}" presName="hierChild4" presStyleCnt="0"/>
      <dgm:spPr/>
    </dgm:pt>
    <dgm:pt modelId="{19B5E3BD-3155-4079-A48D-D4E85793A464}" type="pres">
      <dgm:prSet presAssocID="{4DC3289E-DEB5-4063-A086-7A87F39BD5A5}" presName="hierChild5" presStyleCnt="0"/>
      <dgm:spPr/>
    </dgm:pt>
    <dgm:pt modelId="{3D32A2EC-50C6-4D7D-BA62-329D3D9AC8CA}" type="pres">
      <dgm:prSet presAssocID="{F15CC899-190D-497A-B2A6-7721E6617177}" presName="Name64" presStyleLbl="parChTrans1D2" presStyleIdx="1" presStyleCnt="6"/>
      <dgm:spPr/>
      <dgm:t>
        <a:bodyPr/>
        <a:lstStyle/>
        <a:p>
          <a:endParaRPr lang="en-US"/>
        </a:p>
      </dgm:t>
    </dgm:pt>
    <dgm:pt modelId="{4491A923-7FAD-4E38-BB8B-7353D9DA6805}" type="pres">
      <dgm:prSet presAssocID="{D67CC987-FE0D-4AD1-9E09-3A5ACE4109D3}" presName="hierRoot2" presStyleCnt="0">
        <dgm:presLayoutVars>
          <dgm:hierBranch val="init"/>
        </dgm:presLayoutVars>
      </dgm:prSet>
      <dgm:spPr/>
    </dgm:pt>
    <dgm:pt modelId="{70DE2F8C-8B13-4BA5-B934-782186770996}" type="pres">
      <dgm:prSet presAssocID="{D67CC987-FE0D-4AD1-9E09-3A5ACE4109D3}" presName="rootComposite" presStyleCnt="0"/>
      <dgm:spPr/>
    </dgm:pt>
    <dgm:pt modelId="{A185FEAE-302A-42CD-BF1E-5B51EC37ED60}" type="pres">
      <dgm:prSet presAssocID="{D67CC987-FE0D-4AD1-9E09-3A5ACE4109D3}" presName="rootText" presStyleLbl="node2" presStyleIdx="1" presStyleCnt="6" custScaleY="558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FFE0D7-5BC7-410A-AF99-B85DF04EC435}" type="pres">
      <dgm:prSet presAssocID="{D67CC987-FE0D-4AD1-9E09-3A5ACE4109D3}" presName="rootConnector" presStyleLbl="node2" presStyleIdx="1" presStyleCnt="6"/>
      <dgm:spPr/>
      <dgm:t>
        <a:bodyPr/>
        <a:lstStyle/>
        <a:p>
          <a:endParaRPr lang="en-US"/>
        </a:p>
      </dgm:t>
    </dgm:pt>
    <dgm:pt modelId="{EDDD5AEB-B952-4F50-ACF8-C042577754DC}" type="pres">
      <dgm:prSet presAssocID="{D67CC987-FE0D-4AD1-9E09-3A5ACE4109D3}" presName="hierChild4" presStyleCnt="0"/>
      <dgm:spPr/>
    </dgm:pt>
    <dgm:pt modelId="{9D117610-95BF-47EC-9372-85E44055F814}" type="pres">
      <dgm:prSet presAssocID="{D67CC987-FE0D-4AD1-9E09-3A5ACE4109D3}" presName="hierChild5" presStyleCnt="0"/>
      <dgm:spPr/>
    </dgm:pt>
    <dgm:pt modelId="{F7ACF4A9-4F7B-4512-887E-81A095EA4178}" type="pres">
      <dgm:prSet presAssocID="{0EE88F55-BBB3-48D0-9EB3-ED594978E44D}" presName="Name64" presStyleLbl="parChTrans1D2" presStyleIdx="2" presStyleCnt="6"/>
      <dgm:spPr/>
      <dgm:t>
        <a:bodyPr/>
        <a:lstStyle/>
        <a:p>
          <a:endParaRPr lang="en-US"/>
        </a:p>
      </dgm:t>
    </dgm:pt>
    <dgm:pt modelId="{AED27385-B51B-4647-8A6E-F609E62BA388}" type="pres">
      <dgm:prSet presAssocID="{B9A7EEE7-53D0-4380-8975-A1D84010CE68}" presName="hierRoot2" presStyleCnt="0">
        <dgm:presLayoutVars>
          <dgm:hierBranch val="init"/>
        </dgm:presLayoutVars>
      </dgm:prSet>
      <dgm:spPr/>
    </dgm:pt>
    <dgm:pt modelId="{3F1C0F36-28DA-4C9C-940C-EEE28617F26E}" type="pres">
      <dgm:prSet presAssocID="{B9A7EEE7-53D0-4380-8975-A1D84010CE68}" presName="rootComposite" presStyleCnt="0"/>
      <dgm:spPr/>
    </dgm:pt>
    <dgm:pt modelId="{EBEA8FF5-E6FD-4704-B28A-852F03A934E0}" type="pres">
      <dgm:prSet presAssocID="{B9A7EEE7-53D0-4380-8975-A1D84010CE68}" presName="rootText" presStyleLbl="node2" presStyleIdx="2" presStyleCnt="6" custScaleY="535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AC7FC3-8C2C-452F-833F-DDF222B24980}" type="pres">
      <dgm:prSet presAssocID="{B9A7EEE7-53D0-4380-8975-A1D84010CE68}" presName="rootConnector" presStyleLbl="node2" presStyleIdx="2" presStyleCnt="6"/>
      <dgm:spPr/>
      <dgm:t>
        <a:bodyPr/>
        <a:lstStyle/>
        <a:p>
          <a:endParaRPr lang="en-US"/>
        </a:p>
      </dgm:t>
    </dgm:pt>
    <dgm:pt modelId="{B7FE7DDB-5973-4EC8-8EE4-E42D806F8DDB}" type="pres">
      <dgm:prSet presAssocID="{B9A7EEE7-53D0-4380-8975-A1D84010CE68}" presName="hierChild4" presStyleCnt="0"/>
      <dgm:spPr/>
    </dgm:pt>
    <dgm:pt modelId="{BA79DAD8-F896-4F71-8B61-0AA36F91EF6F}" type="pres">
      <dgm:prSet presAssocID="{B9A7EEE7-53D0-4380-8975-A1D84010CE68}" presName="hierChild5" presStyleCnt="0"/>
      <dgm:spPr/>
    </dgm:pt>
    <dgm:pt modelId="{88124FD3-74B3-4DD6-8563-C6E356F7A833}" type="pres">
      <dgm:prSet presAssocID="{09A2E9D8-4583-4BEE-987B-C73FC91154CD}" presName="hierChild3" presStyleCnt="0"/>
      <dgm:spPr/>
    </dgm:pt>
    <dgm:pt modelId="{D117242E-9B50-497A-B1AE-44CD1396B676}" type="pres">
      <dgm:prSet presAssocID="{A92B70B5-96EB-4A88-A9BB-374EF2B579F0}" presName="hierRoot1" presStyleCnt="0">
        <dgm:presLayoutVars>
          <dgm:hierBranch val="init"/>
        </dgm:presLayoutVars>
      </dgm:prSet>
      <dgm:spPr/>
    </dgm:pt>
    <dgm:pt modelId="{DE742137-C377-4512-8ADB-D0A58B04B145}" type="pres">
      <dgm:prSet presAssocID="{A92B70B5-96EB-4A88-A9BB-374EF2B579F0}" presName="rootComposite1" presStyleCnt="0"/>
      <dgm:spPr/>
    </dgm:pt>
    <dgm:pt modelId="{85649F51-F993-4A26-87DA-F6EA7E63CED4}" type="pres">
      <dgm:prSet presAssocID="{A92B70B5-96EB-4A88-A9BB-374EF2B579F0}" presName="rootText1" presStyleLbl="node0" presStyleIdx="1" presStyleCnt="2" custScaleY="1917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6AF729-C253-4106-8BCF-CF22EC63E6B9}" type="pres">
      <dgm:prSet presAssocID="{A92B70B5-96EB-4A88-A9BB-374EF2B579F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5D0B706-733B-4530-82AE-871533A693F4}" type="pres">
      <dgm:prSet presAssocID="{A92B70B5-96EB-4A88-A9BB-374EF2B579F0}" presName="hierChild2" presStyleCnt="0"/>
      <dgm:spPr/>
    </dgm:pt>
    <dgm:pt modelId="{69C68A9D-1909-42AD-B5B7-5A9350DFD5FA}" type="pres">
      <dgm:prSet presAssocID="{B73DD404-D4BE-46EC-9BB2-8A1AB974596B}" presName="Name64" presStyleLbl="parChTrans1D2" presStyleIdx="3" presStyleCnt="6"/>
      <dgm:spPr/>
      <dgm:t>
        <a:bodyPr/>
        <a:lstStyle/>
        <a:p>
          <a:endParaRPr lang="en-US"/>
        </a:p>
      </dgm:t>
    </dgm:pt>
    <dgm:pt modelId="{9B60FE97-7C1A-48E8-A140-397CDFE6F479}" type="pres">
      <dgm:prSet presAssocID="{F2E7371A-EEB8-4B65-A8CA-12CFD778B4A7}" presName="hierRoot2" presStyleCnt="0">
        <dgm:presLayoutVars>
          <dgm:hierBranch val="init"/>
        </dgm:presLayoutVars>
      </dgm:prSet>
      <dgm:spPr/>
    </dgm:pt>
    <dgm:pt modelId="{3EC98391-289D-4929-97DB-82C6106E2A92}" type="pres">
      <dgm:prSet presAssocID="{F2E7371A-EEB8-4B65-A8CA-12CFD778B4A7}" presName="rootComposite" presStyleCnt="0"/>
      <dgm:spPr/>
    </dgm:pt>
    <dgm:pt modelId="{CA722CDD-05EE-42C2-8541-02F23D2471EF}" type="pres">
      <dgm:prSet presAssocID="{F2E7371A-EEB8-4B65-A8CA-12CFD778B4A7}" presName="rootText" presStyleLbl="node2" presStyleIdx="3" presStyleCnt="6" custScaleY="580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FE2F28-90C7-42E2-AB96-330429DB5683}" type="pres">
      <dgm:prSet presAssocID="{F2E7371A-EEB8-4B65-A8CA-12CFD778B4A7}" presName="rootConnector" presStyleLbl="node2" presStyleIdx="3" presStyleCnt="6"/>
      <dgm:spPr/>
      <dgm:t>
        <a:bodyPr/>
        <a:lstStyle/>
        <a:p>
          <a:endParaRPr lang="en-US"/>
        </a:p>
      </dgm:t>
    </dgm:pt>
    <dgm:pt modelId="{391EE0DE-3F5F-4C61-BEBF-91B3D305CBC3}" type="pres">
      <dgm:prSet presAssocID="{F2E7371A-EEB8-4B65-A8CA-12CFD778B4A7}" presName="hierChild4" presStyleCnt="0"/>
      <dgm:spPr/>
    </dgm:pt>
    <dgm:pt modelId="{3FDF2D8D-B163-40E1-B452-991B0986206D}" type="pres">
      <dgm:prSet presAssocID="{E16E1C93-96F4-4EF5-85B6-8E51166CEA6A}" presName="Name64" presStyleLbl="parChTrans1D3" presStyleIdx="0" presStyleCnt="5"/>
      <dgm:spPr/>
      <dgm:t>
        <a:bodyPr/>
        <a:lstStyle/>
        <a:p>
          <a:endParaRPr lang="en-US"/>
        </a:p>
      </dgm:t>
    </dgm:pt>
    <dgm:pt modelId="{4694A66B-C58A-484E-92D7-BE2071F0E89F}" type="pres">
      <dgm:prSet presAssocID="{C808A66F-F6FE-4FF5-9294-9E44675915CD}" presName="hierRoot2" presStyleCnt="0">
        <dgm:presLayoutVars>
          <dgm:hierBranch val="init"/>
        </dgm:presLayoutVars>
      </dgm:prSet>
      <dgm:spPr/>
    </dgm:pt>
    <dgm:pt modelId="{13D1A9DA-78F3-4AF3-A461-9C49CDA6FA68}" type="pres">
      <dgm:prSet presAssocID="{C808A66F-F6FE-4FF5-9294-9E44675915CD}" presName="rootComposite" presStyleCnt="0"/>
      <dgm:spPr/>
    </dgm:pt>
    <dgm:pt modelId="{39D8428B-2924-447F-87B5-ABA9461C727F}" type="pres">
      <dgm:prSet presAssocID="{C808A66F-F6FE-4FF5-9294-9E44675915CD}" presName="rootText" presStyleLbl="node3" presStyleIdx="0" presStyleCnt="5" custScaleX="85476" custScaleY="390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FB9E31-96B8-4CF9-94C0-60EE5CF523CE}" type="pres">
      <dgm:prSet presAssocID="{C808A66F-F6FE-4FF5-9294-9E44675915CD}" presName="rootConnector" presStyleLbl="node3" presStyleIdx="0" presStyleCnt="5"/>
      <dgm:spPr/>
      <dgm:t>
        <a:bodyPr/>
        <a:lstStyle/>
        <a:p>
          <a:endParaRPr lang="en-US"/>
        </a:p>
      </dgm:t>
    </dgm:pt>
    <dgm:pt modelId="{9B100D50-1B46-469A-B7C1-6AAFC9E2CBBF}" type="pres">
      <dgm:prSet presAssocID="{C808A66F-F6FE-4FF5-9294-9E44675915CD}" presName="hierChild4" presStyleCnt="0"/>
      <dgm:spPr/>
    </dgm:pt>
    <dgm:pt modelId="{C8232E1E-06C8-4783-894F-503E458A7FEE}" type="pres">
      <dgm:prSet presAssocID="{C808A66F-F6FE-4FF5-9294-9E44675915CD}" presName="hierChild5" presStyleCnt="0"/>
      <dgm:spPr/>
    </dgm:pt>
    <dgm:pt modelId="{6A85BB3F-63FD-4CB3-904C-6033E6248830}" type="pres">
      <dgm:prSet presAssocID="{892E1216-758F-4311-A385-4C97FA3C48D2}" presName="Name64" presStyleLbl="parChTrans1D3" presStyleIdx="1" presStyleCnt="5"/>
      <dgm:spPr/>
      <dgm:t>
        <a:bodyPr/>
        <a:lstStyle/>
        <a:p>
          <a:endParaRPr lang="en-US"/>
        </a:p>
      </dgm:t>
    </dgm:pt>
    <dgm:pt modelId="{A4AF6086-2714-40C9-BFA6-6ED99A20D6D5}" type="pres">
      <dgm:prSet presAssocID="{A43B62C3-54EE-47DD-89FE-9A4308B6D834}" presName="hierRoot2" presStyleCnt="0">
        <dgm:presLayoutVars>
          <dgm:hierBranch val="init"/>
        </dgm:presLayoutVars>
      </dgm:prSet>
      <dgm:spPr/>
    </dgm:pt>
    <dgm:pt modelId="{85EDA572-2BFF-4D30-A165-CA408D966D10}" type="pres">
      <dgm:prSet presAssocID="{A43B62C3-54EE-47DD-89FE-9A4308B6D834}" presName="rootComposite" presStyleCnt="0"/>
      <dgm:spPr/>
    </dgm:pt>
    <dgm:pt modelId="{21D0CE54-2A93-4695-A790-250381B64DED}" type="pres">
      <dgm:prSet presAssocID="{A43B62C3-54EE-47DD-89FE-9A4308B6D834}" presName="rootText" presStyleLbl="node3" presStyleIdx="1" presStyleCnt="5" custScaleX="85476" custScaleY="404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362BA3-F2AD-4F03-9AED-CAAFC85A38C1}" type="pres">
      <dgm:prSet presAssocID="{A43B62C3-54EE-47DD-89FE-9A4308B6D834}" presName="rootConnector" presStyleLbl="node3" presStyleIdx="1" presStyleCnt="5"/>
      <dgm:spPr/>
      <dgm:t>
        <a:bodyPr/>
        <a:lstStyle/>
        <a:p>
          <a:endParaRPr lang="en-US"/>
        </a:p>
      </dgm:t>
    </dgm:pt>
    <dgm:pt modelId="{A56BE790-1028-48E1-96D7-4212DFB517E3}" type="pres">
      <dgm:prSet presAssocID="{A43B62C3-54EE-47DD-89FE-9A4308B6D834}" presName="hierChild4" presStyleCnt="0"/>
      <dgm:spPr/>
    </dgm:pt>
    <dgm:pt modelId="{A596E1E6-08D9-46D0-AFD6-6A033F182824}" type="pres">
      <dgm:prSet presAssocID="{A43B62C3-54EE-47DD-89FE-9A4308B6D834}" presName="hierChild5" presStyleCnt="0"/>
      <dgm:spPr/>
    </dgm:pt>
    <dgm:pt modelId="{99852AE6-E45E-465B-9C2C-A6752B022BC7}" type="pres">
      <dgm:prSet presAssocID="{B5BA1CEC-8C32-439C-A601-39D53938007B}" presName="Name64" presStyleLbl="parChTrans1D3" presStyleIdx="2" presStyleCnt="5"/>
      <dgm:spPr/>
      <dgm:t>
        <a:bodyPr/>
        <a:lstStyle/>
        <a:p>
          <a:endParaRPr lang="en-US"/>
        </a:p>
      </dgm:t>
    </dgm:pt>
    <dgm:pt modelId="{BF91CA3B-E472-4270-B249-259DEBCF55A3}" type="pres">
      <dgm:prSet presAssocID="{579C54F1-AC29-438C-8288-D58F51324CE9}" presName="hierRoot2" presStyleCnt="0">
        <dgm:presLayoutVars>
          <dgm:hierBranch val="init"/>
        </dgm:presLayoutVars>
      </dgm:prSet>
      <dgm:spPr/>
    </dgm:pt>
    <dgm:pt modelId="{2AC2A7C6-AE0B-4EF6-A873-F5A9016D43F7}" type="pres">
      <dgm:prSet presAssocID="{579C54F1-AC29-438C-8288-D58F51324CE9}" presName="rootComposite" presStyleCnt="0"/>
      <dgm:spPr/>
    </dgm:pt>
    <dgm:pt modelId="{BB63A3F2-D72D-4374-9EBB-877A0D363C06}" type="pres">
      <dgm:prSet presAssocID="{579C54F1-AC29-438C-8288-D58F51324CE9}" presName="rootText" presStyleLbl="node3" presStyleIdx="2" presStyleCnt="5" custScaleX="85205" custScaleY="363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B5DA3C-E44D-41A6-81EB-310FE3EEB97D}" type="pres">
      <dgm:prSet presAssocID="{579C54F1-AC29-438C-8288-D58F51324CE9}" presName="rootConnector" presStyleLbl="node3" presStyleIdx="2" presStyleCnt="5"/>
      <dgm:spPr/>
      <dgm:t>
        <a:bodyPr/>
        <a:lstStyle/>
        <a:p>
          <a:endParaRPr lang="en-US"/>
        </a:p>
      </dgm:t>
    </dgm:pt>
    <dgm:pt modelId="{00C89E53-EF79-44BA-AFD4-8C30C205DF58}" type="pres">
      <dgm:prSet presAssocID="{579C54F1-AC29-438C-8288-D58F51324CE9}" presName="hierChild4" presStyleCnt="0"/>
      <dgm:spPr/>
    </dgm:pt>
    <dgm:pt modelId="{D1162D0A-F834-420B-A172-8120DA9F7E9D}" type="pres">
      <dgm:prSet presAssocID="{579C54F1-AC29-438C-8288-D58F51324CE9}" presName="hierChild5" presStyleCnt="0"/>
      <dgm:spPr/>
    </dgm:pt>
    <dgm:pt modelId="{1CFA8F53-47F3-4475-9126-B3E1C65431EE}" type="pres">
      <dgm:prSet presAssocID="{A1532031-E07B-44E7-99D7-4464017FFDDE}" presName="Name64" presStyleLbl="parChTrans1D3" presStyleIdx="3" presStyleCnt="5"/>
      <dgm:spPr/>
      <dgm:t>
        <a:bodyPr/>
        <a:lstStyle/>
        <a:p>
          <a:endParaRPr lang="en-US"/>
        </a:p>
      </dgm:t>
    </dgm:pt>
    <dgm:pt modelId="{96F6A944-2905-4D05-A4B7-D94333BC8F26}" type="pres">
      <dgm:prSet presAssocID="{FAEB1DBA-16FF-42E8-BEDB-AA0391AFFBD0}" presName="hierRoot2" presStyleCnt="0">
        <dgm:presLayoutVars>
          <dgm:hierBranch val="init"/>
        </dgm:presLayoutVars>
      </dgm:prSet>
      <dgm:spPr/>
    </dgm:pt>
    <dgm:pt modelId="{197DE017-9FA9-430E-8696-A28A3FA79029}" type="pres">
      <dgm:prSet presAssocID="{FAEB1DBA-16FF-42E8-BEDB-AA0391AFFBD0}" presName="rootComposite" presStyleCnt="0"/>
      <dgm:spPr/>
    </dgm:pt>
    <dgm:pt modelId="{13C31E00-6D9E-4E60-94B2-CB36FE009B7A}" type="pres">
      <dgm:prSet presAssocID="{FAEB1DBA-16FF-42E8-BEDB-AA0391AFFBD0}" presName="rootText" presStyleLbl="node3" presStyleIdx="3" presStyleCnt="5" custScaleX="85206" custScaleY="45518" custLinFactNeighborX="273" custLinFactNeighborY="-46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E9D222-8DC7-4BE2-B3FE-FC03280520FE}" type="pres">
      <dgm:prSet presAssocID="{FAEB1DBA-16FF-42E8-BEDB-AA0391AFFBD0}" presName="rootConnector" presStyleLbl="node3" presStyleIdx="3" presStyleCnt="5"/>
      <dgm:spPr/>
      <dgm:t>
        <a:bodyPr/>
        <a:lstStyle/>
        <a:p>
          <a:endParaRPr lang="en-US"/>
        </a:p>
      </dgm:t>
    </dgm:pt>
    <dgm:pt modelId="{314F1418-3F9A-4FCC-98B5-93F5CA7CF700}" type="pres">
      <dgm:prSet presAssocID="{FAEB1DBA-16FF-42E8-BEDB-AA0391AFFBD0}" presName="hierChild4" presStyleCnt="0"/>
      <dgm:spPr/>
    </dgm:pt>
    <dgm:pt modelId="{3FBB5033-CF98-4ACC-90E4-68B8118320AE}" type="pres">
      <dgm:prSet presAssocID="{FAEB1DBA-16FF-42E8-BEDB-AA0391AFFBD0}" presName="hierChild5" presStyleCnt="0"/>
      <dgm:spPr/>
    </dgm:pt>
    <dgm:pt modelId="{22CC2457-E401-4FA6-B308-F4871EC5870C}" type="pres">
      <dgm:prSet presAssocID="{3810ABEC-A125-4941-A00F-1ABE1E606961}" presName="Name64" presStyleLbl="parChTrans1D3" presStyleIdx="4" presStyleCnt="5"/>
      <dgm:spPr/>
      <dgm:t>
        <a:bodyPr/>
        <a:lstStyle/>
        <a:p>
          <a:endParaRPr lang="en-US"/>
        </a:p>
      </dgm:t>
    </dgm:pt>
    <dgm:pt modelId="{8D7535E1-1B22-4A10-825E-72E408268BB3}" type="pres">
      <dgm:prSet presAssocID="{56031068-079B-43ED-BC58-0D49D3FA8DD3}" presName="hierRoot2" presStyleCnt="0">
        <dgm:presLayoutVars>
          <dgm:hierBranch val="init"/>
        </dgm:presLayoutVars>
      </dgm:prSet>
      <dgm:spPr/>
    </dgm:pt>
    <dgm:pt modelId="{8F25089A-044F-4723-BBC5-13991A8A4E8A}" type="pres">
      <dgm:prSet presAssocID="{56031068-079B-43ED-BC58-0D49D3FA8DD3}" presName="rootComposite" presStyleCnt="0"/>
      <dgm:spPr/>
    </dgm:pt>
    <dgm:pt modelId="{62705425-8345-4317-9541-EC024357105C}" type="pres">
      <dgm:prSet presAssocID="{56031068-079B-43ED-BC58-0D49D3FA8DD3}" presName="rootText" presStyleLbl="node3" presStyleIdx="4" presStyleCnt="5" custScaleX="85477" custScaleY="34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B4F1B6-DE4A-450E-B8EC-3456B5CC103B}" type="pres">
      <dgm:prSet presAssocID="{56031068-079B-43ED-BC58-0D49D3FA8DD3}" presName="rootConnector" presStyleLbl="node3" presStyleIdx="4" presStyleCnt="5"/>
      <dgm:spPr/>
      <dgm:t>
        <a:bodyPr/>
        <a:lstStyle/>
        <a:p>
          <a:endParaRPr lang="en-US"/>
        </a:p>
      </dgm:t>
    </dgm:pt>
    <dgm:pt modelId="{63C0002D-7234-4E9D-96DC-F941003308F6}" type="pres">
      <dgm:prSet presAssocID="{56031068-079B-43ED-BC58-0D49D3FA8DD3}" presName="hierChild4" presStyleCnt="0"/>
      <dgm:spPr/>
    </dgm:pt>
    <dgm:pt modelId="{AFF58E0E-9361-49E2-87EC-7E4E6A921FC7}" type="pres">
      <dgm:prSet presAssocID="{56031068-079B-43ED-BC58-0D49D3FA8DD3}" presName="hierChild5" presStyleCnt="0"/>
      <dgm:spPr/>
    </dgm:pt>
    <dgm:pt modelId="{11AC8535-283E-41CC-A582-DCDCBCFF8DB7}" type="pres">
      <dgm:prSet presAssocID="{F2E7371A-EEB8-4B65-A8CA-12CFD778B4A7}" presName="hierChild5" presStyleCnt="0"/>
      <dgm:spPr/>
    </dgm:pt>
    <dgm:pt modelId="{3BB8B086-E5BC-4D59-9147-DB41E0C4DBA1}" type="pres">
      <dgm:prSet presAssocID="{30B5AC53-EBFB-49CA-8C27-65AAB8F9EA39}" presName="Name64" presStyleLbl="parChTrans1D2" presStyleIdx="4" presStyleCnt="6"/>
      <dgm:spPr/>
      <dgm:t>
        <a:bodyPr/>
        <a:lstStyle/>
        <a:p>
          <a:endParaRPr lang="en-US"/>
        </a:p>
      </dgm:t>
    </dgm:pt>
    <dgm:pt modelId="{0978E851-6889-48F1-9346-774F5E4AA5D7}" type="pres">
      <dgm:prSet presAssocID="{FD1F5135-B297-434B-B557-90924086CBE3}" presName="hierRoot2" presStyleCnt="0">
        <dgm:presLayoutVars>
          <dgm:hierBranch val="init"/>
        </dgm:presLayoutVars>
      </dgm:prSet>
      <dgm:spPr/>
    </dgm:pt>
    <dgm:pt modelId="{D18A900D-2C9B-4FAF-AEA7-2856FEB7519B}" type="pres">
      <dgm:prSet presAssocID="{FD1F5135-B297-434B-B557-90924086CBE3}" presName="rootComposite" presStyleCnt="0"/>
      <dgm:spPr/>
    </dgm:pt>
    <dgm:pt modelId="{4DC29B01-13F0-41D8-B2C1-254B767BDE87}" type="pres">
      <dgm:prSet presAssocID="{FD1F5135-B297-434B-B557-90924086CBE3}" presName="rootText" presStyleLbl="node2" presStyleIdx="4" presStyleCnt="6" custScaleY="490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090162-B89D-4976-B379-EF6BF663D434}" type="pres">
      <dgm:prSet presAssocID="{FD1F5135-B297-434B-B557-90924086CBE3}" presName="rootConnector" presStyleLbl="node2" presStyleIdx="4" presStyleCnt="6"/>
      <dgm:spPr/>
      <dgm:t>
        <a:bodyPr/>
        <a:lstStyle/>
        <a:p>
          <a:endParaRPr lang="en-US"/>
        </a:p>
      </dgm:t>
    </dgm:pt>
    <dgm:pt modelId="{02EBD71E-A345-4C26-B922-9B8144859EA3}" type="pres">
      <dgm:prSet presAssocID="{FD1F5135-B297-434B-B557-90924086CBE3}" presName="hierChild4" presStyleCnt="0"/>
      <dgm:spPr/>
    </dgm:pt>
    <dgm:pt modelId="{B419E1D4-6331-4C56-A849-40A9B7FF2561}" type="pres">
      <dgm:prSet presAssocID="{FD1F5135-B297-434B-B557-90924086CBE3}" presName="hierChild5" presStyleCnt="0"/>
      <dgm:spPr/>
    </dgm:pt>
    <dgm:pt modelId="{2E97F86D-A1A0-4BC8-BE6D-029134929794}" type="pres">
      <dgm:prSet presAssocID="{0E5AE01D-280C-4CC9-8D6F-BFF8C9319689}" presName="Name64" presStyleLbl="parChTrans1D2" presStyleIdx="5" presStyleCnt="6"/>
      <dgm:spPr/>
      <dgm:t>
        <a:bodyPr/>
        <a:lstStyle/>
        <a:p>
          <a:endParaRPr lang="en-US"/>
        </a:p>
      </dgm:t>
    </dgm:pt>
    <dgm:pt modelId="{654B2F44-8400-4950-A83C-94FFBEC27EE2}" type="pres">
      <dgm:prSet presAssocID="{C59CB053-2382-45DC-AA11-7EB9683D9D1C}" presName="hierRoot2" presStyleCnt="0">
        <dgm:presLayoutVars>
          <dgm:hierBranch val="init"/>
        </dgm:presLayoutVars>
      </dgm:prSet>
      <dgm:spPr/>
    </dgm:pt>
    <dgm:pt modelId="{A70081A1-9EDA-4900-A8C8-A11DE943F29A}" type="pres">
      <dgm:prSet presAssocID="{C59CB053-2382-45DC-AA11-7EB9683D9D1C}" presName="rootComposite" presStyleCnt="0"/>
      <dgm:spPr/>
    </dgm:pt>
    <dgm:pt modelId="{47B23F2B-42BA-4DC9-B57F-27B3867F1955}" type="pres">
      <dgm:prSet presAssocID="{C59CB053-2382-45DC-AA11-7EB9683D9D1C}" presName="rootText" presStyleLbl="node2" presStyleIdx="5" presStyleCnt="6" custScaleY="524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C02802-2426-4905-A582-AB36E714B357}" type="pres">
      <dgm:prSet presAssocID="{C59CB053-2382-45DC-AA11-7EB9683D9D1C}" presName="rootConnector" presStyleLbl="node2" presStyleIdx="5" presStyleCnt="6"/>
      <dgm:spPr/>
      <dgm:t>
        <a:bodyPr/>
        <a:lstStyle/>
        <a:p>
          <a:endParaRPr lang="en-US"/>
        </a:p>
      </dgm:t>
    </dgm:pt>
    <dgm:pt modelId="{B756C9E4-53C6-44F2-944F-45243CCC083D}" type="pres">
      <dgm:prSet presAssocID="{C59CB053-2382-45DC-AA11-7EB9683D9D1C}" presName="hierChild4" presStyleCnt="0"/>
      <dgm:spPr/>
    </dgm:pt>
    <dgm:pt modelId="{EF308DEA-532C-49D1-AA5B-1B90A08521AA}" type="pres">
      <dgm:prSet presAssocID="{C59CB053-2382-45DC-AA11-7EB9683D9D1C}" presName="hierChild5" presStyleCnt="0"/>
      <dgm:spPr/>
    </dgm:pt>
    <dgm:pt modelId="{4B2A6A11-EA41-44C5-85BF-F6E428D741E7}" type="pres">
      <dgm:prSet presAssocID="{A92B70B5-96EB-4A88-A9BB-374EF2B579F0}" presName="hierChild3" presStyleCnt="0"/>
      <dgm:spPr/>
    </dgm:pt>
  </dgm:ptLst>
  <dgm:cxnLst>
    <dgm:cxn modelId="{B2C43631-4A76-CE4C-9FD5-92D916AE94BC}" type="presOf" srcId="{F15CC899-190D-497A-B2A6-7721E6617177}" destId="{3D32A2EC-50C6-4D7D-BA62-329D3D9AC8CA}" srcOrd="0" destOrd="0" presId="urn:microsoft.com/office/officeart/2009/3/layout/HorizontalOrganizationChart"/>
    <dgm:cxn modelId="{4758405C-CBFB-4144-B507-F23CDEEE3D56}" srcId="{F2E7371A-EEB8-4B65-A8CA-12CFD778B4A7}" destId="{56031068-079B-43ED-BC58-0D49D3FA8DD3}" srcOrd="4" destOrd="0" parTransId="{3810ABEC-A125-4941-A00F-1ABE1E606961}" sibTransId="{634AC464-3548-49EE-BCB0-BE62BC50B667}"/>
    <dgm:cxn modelId="{D426B6AA-41CE-4C42-9F73-12513925AB9D}" type="presOf" srcId="{F2E7371A-EEB8-4B65-A8CA-12CFD778B4A7}" destId="{CA722CDD-05EE-42C2-8541-02F23D2471EF}" srcOrd="0" destOrd="0" presId="urn:microsoft.com/office/officeart/2009/3/layout/HorizontalOrganizationChart"/>
    <dgm:cxn modelId="{34CC1B22-C299-1247-9C38-1CFE6341F67E}" type="presOf" srcId="{FAEB1DBA-16FF-42E8-BEDB-AA0391AFFBD0}" destId="{13C31E00-6D9E-4E60-94B2-CB36FE009B7A}" srcOrd="0" destOrd="0" presId="urn:microsoft.com/office/officeart/2009/3/layout/HorizontalOrganizationChart"/>
    <dgm:cxn modelId="{6710722E-EFBA-4947-A221-4EF6F544A8D6}" type="presOf" srcId="{892E1216-758F-4311-A385-4C97FA3C48D2}" destId="{6A85BB3F-63FD-4CB3-904C-6033E6248830}" srcOrd="0" destOrd="0" presId="urn:microsoft.com/office/officeart/2009/3/layout/HorizontalOrganizationChart"/>
    <dgm:cxn modelId="{0F2C7523-0A58-5448-AA7F-0DCC3B2F6224}" type="presOf" srcId="{C59CB053-2382-45DC-AA11-7EB9683D9D1C}" destId="{2DC02802-2426-4905-A582-AB36E714B357}" srcOrd="1" destOrd="0" presId="urn:microsoft.com/office/officeart/2009/3/layout/HorizontalOrganizationChart"/>
    <dgm:cxn modelId="{FDFB6011-4DD2-B140-A30E-20CC0CBEF541}" type="presOf" srcId="{A43B62C3-54EE-47DD-89FE-9A4308B6D834}" destId="{50362BA3-F2AD-4F03-9AED-CAAFC85A38C1}" srcOrd="1" destOrd="0" presId="urn:microsoft.com/office/officeart/2009/3/layout/HorizontalOrganizationChart"/>
    <dgm:cxn modelId="{394FDC74-A69E-644D-8ACB-1985DF24F2D0}" type="presOf" srcId="{56031068-079B-43ED-BC58-0D49D3FA8DD3}" destId="{A7B4F1B6-DE4A-450E-B8EC-3456B5CC103B}" srcOrd="1" destOrd="0" presId="urn:microsoft.com/office/officeart/2009/3/layout/HorizontalOrganizationChart"/>
    <dgm:cxn modelId="{34254238-7BE9-A64C-A057-F46E691988BD}" type="presOf" srcId="{42849734-124E-445B-8F41-74E25652E9BB}" destId="{2C61D52F-20BF-44CC-A06A-7BC77F5DE41A}" srcOrd="0" destOrd="0" presId="urn:microsoft.com/office/officeart/2009/3/layout/HorizontalOrganizationChart"/>
    <dgm:cxn modelId="{86A6A448-24DF-B740-BD0A-993F54765223}" type="presOf" srcId="{C808A66F-F6FE-4FF5-9294-9E44675915CD}" destId="{B8FB9E31-96B8-4CF9-94C0-60EE5CF523CE}" srcOrd="1" destOrd="0" presId="urn:microsoft.com/office/officeart/2009/3/layout/HorizontalOrganizationChart"/>
    <dgm:cxn modelId="{EF16BE2C-911C-B346-9121-D8E1559C4095}" type="presOf" srcId="{FAEB1DBA-16FF-42E8-BEDB-AA0391AFFBD0}" destId="{CDE9D222-8DC7-4BE2-B3FE-FC03280520FE}" srcOrd="1" destOrd="0" presId="urn:microsoft.com/office/officeart/2009/3/layout/HorizontalOrganizationChart"/>
    <dgm:cxn modelId="{EC925745-2642-8948-8D82-90D09979ADBA}" type="presOf" srcId="{B9A7EEE7-53D0-4380-8975-A1D84010CE68}" destId="{FAAC7FC3-8C2C-452F-833F-DDF222B24980}" srcOrd="1" destOrd="0" presId="urn:microsoft.com/office/officeart/2009/3/layout/HorizontalOrganizationChart"/>
    <dgm:cxn modelId="{08FDADCE-B027-1344-B30C-5DFE6E6974AA}" type="presOf" srcId="{A1532031-E07B-44E7-99D7-4464017FFDDE}" destId="{1CFA8F53-47F3-4475-9126-B3E1C65431EE}" srcOrd="0" destOrd="0" presId="urn:microsoft.com/office/officeart/2009/3/layout/HorizontalOrganizationChart"/>
    <dgm:cxn modelId="{ECB33ABB-9A4E-5546-8C3A-2D9E1DB56620}" type="presOf" srcId="{30B5AC53-EBFB-49CA-8C27-65AAB8F9EA39}" destId="{3BB8B086-E5BC-4D59-9147-DB41E0C4DBA1}" srcOrd="0" destOrd="0" presId="urn:microsoft.com/office/officeart/2009/3/layout/HorizontalOrganizationChart"/>
    <dgm:cxn modelId="{21F7433D-88D3-E140-942F-F50CB8E55ECC}" type="presOf" srcId="{A92B70B5-96EB-4A88-A9BB-374EF2B579F0}" destId="{85649F51-F993-4A26-87DA-F6EA7E63CED4}" srcOrd="0" destOrd="0" presId="urn:microsoft.com/office/officeart/2009/3/layout/HorizontalOrganizationChart"/>
    <dgm:cxn modelId="{E6AE85E4-0044-4040-90F5-9644D059880B}" type="presOf" srcId="{C808A66F-F6FE-4FF5-9294-9E44675915CD}" destId="{39D8428B-2924-447F-87B5-ABA9461C727F}" srcOrd="0" destOrd="0" presId="urn:microsoft.com/office/officeart/2009/3/layout/HorizontalOrganizationChart"/>
    <dgm:cxn modelId="{17817933-AA55-4D0B-88E9-0BB4D904C313}" srcId="{F2E7371A-EEB8-4B65-A8CA-12CFD778B4A7}" destId="{579C54F1-AC29-438C-8288-D58F51324CE9}" srcOrd="2" destOrd="0" parTransId="{B5BA1CEC-8C32-439C-A601-39D53938007B}" sibTransId="{90F2ADAA-E190-41ED-9579-61680597E51C}"/>
    <dgm:cxn modelId="{C07B932E-55F0-41A4-941B-35EDAF827A5B}" srcId="{E869B8C1-158A-44DF-AE37-E641B1AB5DF7}" destId="{A92B70B5-96EB-4A88-A9BB-374EF2B579F0}" srcOrd="1" destOrd="0" parTransId="{D2541B25-F654-43CD-8E0B-73A4CD2B52B1}" sibTransId="{BD32ED59-7FD9-43AE-853D-5CA5C403EA55}"/>
    <dgm:cxn modelId="{E5FC3970-F85E-5E47-9676-42C8FE893FB2}" type="presOf" srcId="{C59CB053-2382-45DC-AA11-7EB9683D9D1C}" destId="{47B23F2B-42BA-4DC9-B57F-27B3867F1955}" srcOrd="0" destOrd="0" presId="urn:microsoft.com/office/officeart/2009/3/layout/HorizontalOrganizationChart"/>
    <dgm:cxn modelId="{C38E97AB-AA96-D94F-B3A6-DDD0680EEC8C}" type="presOf" srcId="{D67CC987-FE0D-4AD1-9E09-3A5ACE4109D3}" destId="{2DFFE0D7-5BC7-410A-AF99-B85DF04EC435}" srcOrd="1" destOrd="0" presId="urn:microsoft.com/office/officeart/2009/3/layout/HorizontalOrganizationChart"/>
    <dgm:cxn modelId="{35ED6E86-AC31-C84F-ADD4-0CB27BF88A95}" type="presOf" srcId="{B73DD404-D4BE-46EC-9BB2-8A1AB974596B}" destId="{69C68A9D-1909-42AD-B5B7-5A9350DFD5FA}" srcOrd="0" destOrd="0" presId="urn:microsoft.com/office/officeart/2009/3/layout/HorizontalOrganizationChart"/>
    <dgm:cxn modelId="{AF4550C5-48E7-4AF8-8BE5-EE493A282A83}" srcId="{A92B70B5-96EB-4A88-A9BB-374EF2B579F0}" destId="{F2E7371A-EEB8-4B65-A8CA-12CFD778B4A7}" srcOrd="0" destOrd="0" parTransId="{B73DD404-D4BE-46EC-9BB2-8A1AB974596B}" sibTransId="{4DA42530-8A3D-4D0E-B10B-61A502AE0D70}"/>
    <dgm:cxn modelId="{201AD529-90B1-A641-B6E6-7B6C38999F47}" type="presOf" srcId="{09A2E9D8-4583-4BEE-987B-C73FC91154CD}" destId="{643390EE-E03B-4A9C-8533-9F7372414C6B}" srcOrd="0" destOrd="0" presId="urn:microsoft.com/office/officeart/2009/3/layout/HorizontalOrganizationChart"/>
    <dgm:cxn modelId="{F0430B8C-556E-BD46-B431-24547B5E7181}" type="presOf" srcId="{A43B62C3-54EE-47DD-89FE-9A4308B6D834}" destId="{21D0CE54-2A93-4695-A790-250381B64DED}" srcOrd="0" destOrd="0" presId="urn:microsoft.com/office/officeart/2009/3/layout/HorizontalOrganizationChart"/>
    <dgm:cxn modelId="{82118F77-4946-4BCA-8070-B83FA92E8E22}" srcId="{F2E7371A-EEB8-4B65-A8CA-12CFD778B4A7}" destId="{C808A66F-F6FE-4FF5-9294-9E44675915CD}" srcOrd="0" destOrd="0" parTransId="{E16E1C93-96F4-4EF5-85B6-8E51166CEA6A}" sibTransId="{1FB4ABE1-5E81-474D-BBE2-00962F0F5A53}"/>
    <dgm:cxn modelId="{401B44F4-ECB8-8A4A-AC8A-291552262DB2}" type="presOf" srcId="{0EE88F55-BBB3-48D0-9EB3-ED594978E44D}" destId="{F7ACF4A9-4F7B-4512-887E-81A095EA4178}" srcOrd="0" destOrd="0" presId="urn:microsoft.com/office/officeart/2009/3/layout/HorizontalOrganizationChart"/>
    <dgm:cxn modelId="{4AF33BA9-41E6-0945-A8EB-6790F8B74B99}" type="presOf" srcId="{579C54F1-AC29-438C-8288-D58F51324CE9}" destId="{54B5DA3C-E44D-41A6-81EB-310FE3EEB97D}" srcOrd="1" destOrd="0" presId="urn:microsoft.com/office/officeart/2009/3/layout/HorizontalOrganizationChart"/>
    <dgm:cxn modelId="{6D208027-8C9F-0D40-A46E-E6BE97166854}" type="presOf" srcId="{4DC3289E-DEB5-4063-A086-7A87F39BD5A5}" destId="{5D2CDB60-ED01-40B1-88E6-035DD5C7D347}" srcOrd="1" destOrd="0" presId="urn:microsoft.com/office/officeart/2009/3/layout/HorizontalOrganizationChart"/>
    <dgm:cxn modelId="{026BB06C-A893-4C03-8C90-A96FF7E3B183}" srcId="{09A2E9D8-4583-4BEE-987B-C73FC91154CD}" destId="{B9A7EEE7-53D0-4380-8975-A1D84010CE68}" srcOrd="2" destOrd="0" parTransId="{0EE88F55-BBB3-48D0-9EB3-ED594978E44D}" sibTransId="{96C2F2F7-36DA-4E75-BC73-699F38C06DAD}"/>
    <dgm:cxn modelId="{A5F4F105-C8EA-448C-907A-2DD44BB68362}" srcId="{09A2E9D8-4583-4BEE-987B-C73FC91154CD}" destId="{4DC3289E-DEB5-4063-A086-7A87F39BD5A5}" srcOrd="0" destOrd="0" parTransId="{42849734-124E-445B-8F41-74E25652E9BB}" sibTransId="{30ED522A-EA02-4B1C-A7BE-6F5B922D4EA2}"/>
    <dgm:cxn modelId="{C493F256-EF59-0F40-8577-D6D7D718031B}" type="presOf" srcId="{B9A7EEE7-53D0-4380-8975-A1D84010CE68}" destId="{EBEA8FF5-E6FD-4704-B28A-852F03A934E0}" srcOrd="0" destOrd="0" presId="urn:microsoft.com/office/officeart/2009/3/layout/HorizontalOrganizationChart"/>
    <dgm:cxn modelId="{420BE5BA-CC25-A641-9210-C15F55E0E189}" type="presOf" srcId="{B5BA1CEC-8C32-439C-A601-39D53938007B}" destId="{99852AE6-E45E-465B-9C2C-A6752B022BC7}" srcOrd="0" destOrd="0" presId="urn:microsoft.com/office/officeart/2009/3/layout/HorizontalOrganizationChart"/>
    <dgm:cxn modelId="{DBB83D97-09C2-B64E-87DC-C069D90CA229}" type="presOf" srcId="{09A2E9D8-4583-4BEE-987B-C73FC91154CD}" destId="{1D264B3D-B700-4DD4-A1DC-109B4D3C3E41}" srcOrd="1" destOrd="0" presId="urn:microsoft.com/office/officeart/2009/3/layout/HorizontalOrganizationChart"/>
    <dgm:cxn modelId="{22CC56FB-C846-8F41-A6AE-D865CF7812A4}" type="presOf" srcId="{E869B8C1-158A-44DF-AE37-E641B1AB5DF7}" destId="{D2BA6148-15D9-4B0B-8768-059658BAFD93}" srcOrd="0" destOrd="0" presId="urn:microsoft.com/office/officeart/2009/3/layout/HorizontalOrganizationChart"/>
    <dgm:cxn modelId="{AC1C1FC9-FD2D-46EF-A4FE-441AD7A12B89}" srcId="{F2E7371A-EEB8-4B65-A8CA-12CFD778B4A7}" destId="{A43B62C3-54EE-47DD-89FE-9A4308B6D834}" srcOrd="1" destOrd="0" parTransId="{892E1216-758F-4311-A385-4C97FA3C48D2}" sibTransId="{13222CA1-5985-48A8-9075-E5A7528E13B1}"/>
    <dgm:cxn modelId="{006C43DB-753B-4F40-BE42-FAF9B917F173}" type="presOf" srcId="{FD1F5135-B297-434B-B557-90924086CBE3}" destId="{9B090162-B89D-4976-B379-EF6BF663D434}" srcOrd="1" destOrd="0" presId="urn:microsoft.com/office/officeart/2009/3/layout/HorizontalOrganizationChart"/>
    <dgm:cxn modelId="{F0E096DE-6F55-B745-92AD-5DE66E1B10D6}" type="presOf" srcId="{FD1F5135-B297-434B-B557-90924086CBE3}" destId="{4DC29B01-13F0-41D8-B2C1-254B767BDE87}" srcOrd="0" destOrd="0" presId="urn:microsoft.com/office/officeart/2009/3/layout/HorizontalOrganizationChart"/>
    <dgm:cxn modelId="{4C703385-656C-174D-B260-CF2E7D4E418F}" type="presOf" srcId="{A92B70B5-96EB-4A88-A9BB-374EF2B579F0}" destId="{8F6AF729-C253-4106-8BCF-CF22EC63E6B9}" srcOrd="1" destOrd="0" presId="urn:microsoft.com/office/officeart/2009/3/layout/HorizontalOrganizationChart"/>
    <dgm:cxn modelId="{585AEEE2-4963-D141-BFD8-D7E6C497356A}" type="presOf" srcId="{579C54F1-AC29-438C-8288-D58F51324CE9}" destId="{BB63A3F2-D72D-4374-9EBB-877A0D363C06}" srcOrd="0" destOrd="0" presId="urn:microsoft.com/office/officeart/2009/3/layout/HorizontalOrganizationChart"/>
    <dgm:cxn modelId="{B5F55FEB-8F22-405D-B64B-1F81B146E714}" srcId="{F2E7371A-EEB8-4B65-A8CA-12CFD778B4A7}" destId="{FAEB1DBA-16FF-42E8-BEDB-AA0391AFFBD0}" srcOrd="3" destOrd="0" parTransId="{A1532031-E07B-44E7-99D7-4464017FFDDE}" sibTransId="{01963412-FC1C-42C8-821D-2AB4C8A33AAD}"/>
    <dgm:cxn modelId="{B41CFB38-0490-42A0-8D32-9BFF7F2E5957}" srcId="{A92B70B5-96EB-4A88-A9BB-374EF2B579F0}" destId="{C59CB053-2382-45DC-AA11-7EB9683D9D1C}" srcOrd="2" destOrd="0" parTransId="{0E5AE01D-280C-4CC9-8D6F-BFF8C9319689}" sibTransId="{F3F904F0-6716-4BBD-AD25-EAF64CC51B46}"/>
    <dgm:cxn modelId="{9B8D8D15-E098-492B-B461-460F14D43CAF}" srcId="{09A2E9D8-4583-4BEE-987B-C73FC91154CD}" destId="{D67CC987-FE0D-4AD1-9E09-3A5ACE4109D3}" srcOrd="1" destOrd="0" parTransId="{F15CC899-190D-497A-B2A6-7721E6617177}" sibTransId="{45A40443-6FEC-4455-991A-9AF9BE4DA7C0}"/>
    <dgm:cxn modelId="{52EBEC3A-BE17-6C4D-A84F-88367FDDBDAB}" type="presOf" srcId="{0E5AE01D-280C-4CC9-8D6F-BFF8C9319689}" destId="{2E97F86D-A1A0-4BC8-BE6D-029134929794}" srcOrd="0" destOrd="0" presId="urn:microsoft.com/office/officeart/2009/3/layout/HorizontalOrganizationChart"/>
    <dgm:cxn modelId="{547B0579-3649-8A43-8949-996E40FA5C36}" type="presOf" srcId="{56031068-079B-43ED-BC58-0D49D3FA8DD3}" destId="{62705425-8345-4317-9541-EC024357105C}" srcOrd="0" destOrd="0" presId="urn:microsoft.com/office/officeart/2009/3/layout/HorizontalOrganizationChart"/>
    <dgm:cxn modelId="{35B724F0-58EA-6540-8EBC-B10C85D8D9A4}" type="presOf" srcId="{E16E1C93-96F4-4EF5-85B6-8E51166CEA6A}" destId="{3FDF2D8D-B163-40E1-B452-991B0986206D}" srcOrd="0" destOrd="0" presId="urn:microsoft.com/office/officeart/2009/3/layout/HorizontalOrganizationChart"/>
    <dgm:cxn modelId="{551EFBF3-51D3-8C42-BE33-4E4EFC2AE88C}" type="presOf" srcId="{D67CC987-FE0D-4AD1-9E09-3A5ACE4109D3}" destId="{A185FEAE-302A-42CD-BF1E-5B51EC37ED60}" srcOrd="0" destOrd="0" presId="urn:microsoft.com/office/officeart/2009/3/layout/HorizontalOrganizationChart"/>
    <dgm:cxn modelId="{2BD71DA4-5D55-0542-87D2-EF0AE2BF263C}" type="presOf" srcId="{F2E7371A-EEB8-4B65-A8CA-12CFD778B4A7}" destId="{1CFE2F28-90C7-42E2-AB96-330429DB5683}" srcOrd="1" destOrd="0" presId="urn:microsoft.com/office/officeart/2009/3/layout/HorizontalOrganizationChart"/>
    <dgm:cxn modelId="{54F5ED07-CCA4-2844-8CBE-CF57FB6E4324}" type="presOf" srcId="{3810ABEC-A125-4941-A00F-1ABE1E606961}" destId="{22CC2457-E401-4FA6-B308-F4871EC5870C}" srcOrd="0" destOrd="0" presId="urn:microsoft.com/office/officeart/2009/3/layout/HorizontalOrganizationChart"/>
    <dgm:cxn modelId="{BEEDCD05-5746-1F4B-8293-FBBE1A69F353}" type="presOf" srcId="{4DC3289E-DEB5-4063-A086-7A87F39BD5A5}" destId="{F8FDFA2D-5C49-4FF8-A2B2-CDE995BEE99C}" srcOrd="0" destOrd="0" presId="urn:microsoft.com/office/officeart/2009/3/layout/HorizontalOrganizationChart"/>
    <dgm:cxn modelId="{7E9683FC-B598-440E-9C97-ADEB98FF3033}" srcId="{A92B70B5-96EB-4A88-A9BB-374EF2B579F0}" destId="{FD1F5135-B297-434B-B557-90924086CBE3}" srcOrd="1" destOrd="0" parTransId="{30B5AC53-EBFB-49CA-8C27-65AAB8F9EA39}" sibTransId="{00A143A8-D507-4CD9-8E58-FCC04801F1DF}"/>
    <dgm:cxn modelId="{A9807DC9-85F0-4398-91B8-F1BBBDE83C22}" srcId="{E869B8C1-158A-44DF-AE37-E641B1AB5DF7}" destId="{09A2E9D8-4583-4BEE-987B-C73FC91154CD}" srcOrd="0" destOrd="0" parTransId="{75A5AC16-9729-43E1-A007-22586143AE01}" sibTransId="{1B898BE8-21BF-48BB-81FA-8261FF0C6155}"/>
    <dgm:cxn modelId="{A77DCF67-59ED-7B42-9811-90B259F73FAA}" type="presParOf" srcId="{D2BA6148-15D9-4B0B-8768-059658BAFD93}" destId="{BCEF2BCD-FAA3-47B7-A250-9C5FEC9C11A2}" srcOrd="0" destOrd="0" presId="urn:microsoft.com/office/officeart/2009/3/layout/HorizontalOrganizationChart"/>
    <dgm:cxn modelId="{82A083DE-F4DF-004E-9D8A-6AD2700E4307}" type="presParOf" srcId="{BCEF2BCD-FAA3-47B7-A250-9C5FEC9C11A2}" destId="{473D2A07-0108-43D8-9C93-3BBB2CB68EED}" srcOrd="0" destOrd="0" presId="urn:microsoft.com/office/officeart/2009/3/layout/HorizontalOrganizationChart"/>
    <dgm:cxn modelId="{78EA8686-55EB-9A47-90F1-AAF9A5BCE490}" type="presParOf" srcId="{473D2A07-0108-43D8-9C93-3BBB2CB68EED}" destId="{643390EE-E03B-4A9C-8533-9F7372414C6B}" srcOrd="0" destOrd="0" presId="urn:microsoft.com/office/officeart/2009/3/layout/HorizontalOrganizationChart"/>
    <dgm:cxn modelId="{7E866218-0CD9-6C4E-A1A8-155DBFD5E130}" type="presParOf" srcId="{473D2A07-0108-43D8-9C93-3BBB2CB68EED}" destId="{1D264B3D-B700-4DD4-A1DC-109B4D3C3E41}" srcOrd="1" destOrd="0" presId="urn:microsoft.com/office/officeart/2009/3/layout/HorizontalOrganizationChart"/>
    <dgm:cxn modelId="{8B575E51-95E9-C14D-9D4A-7B900425DB04}" type="presParOf" srcId="{BCEF2BCD-FAA3-47B7-A250-9C5FEC9C11A2}" destId="{AB05DF15-83AE-4939-81E0-2C7BD6B9086F}" srcOrd="1" destOrd="0" presId="urn:microsoft.com/office/officeart/2009/3/layout/HorizontalOrganizationChart"/>
    <dgm:cxn modelId="{ABFF61FD-9318-024B-9BC3-EFB4E6FB97D9}" type="presParOf" srcId="{AB05DF15-83AE-4939-81E0-2C7BD6B9086F}" destId="{2C61D52F-20BF-44CC-A06A-7BC77F5DE41A}" srcOrd="0" destOrd="0" presId="urn:microsoft.com/office/officeart/2009/3/layout/HorizontalOrganizationChart"/>
    <dgm:cxn modelId="{1EE67466-0666-854D-A9F0-09CFDA07E4A6}" type="presParOf" srcId="{AB05DF15-83AE-4939-81E0-2C7BD6B9086F}" destId="{42F49164-2FEC-4418-A55E-8681FCA9FFED}" srcOrd="1" destOrd="0" presId="urn:microsoft.com/office/officeart/2009/3/layout/HorizontalOrganizationChart"/>
    <dgm:cxn modelId="{F247D111-C1BD-2344-8C38-AA0177BF981B}" type="presParOf" srcId="{42F49164-2FEC-4418-A55E-8681FCA9FFED}" destId="{C92D1EC8-6912-4D73-84CA-F5A0A0C2BE69}" srcOrd="0" destOrd="0" presId="urn:microsoft.com/office/officeart/2009/3/layout/HorizontalOrganizationChart"/>
    <dgm:cxn modelId="{4464FA36-20AF-BC4D-9DA6-F26868E66531}" type="presParOf" srcId="{C92D1EC8-6912-4D73-84CA-F5A0A0C2BE69}" destId="{F8FDFA2D-5C49-4FF8-A2B2-CDE995BEE99C}" srcOrd="0" destOrd="0" presId="urn:microsoft.com/office/officeart/2009/3/layout/HorizontalOrganizationChart"/>
    <dgm:cxn modelId="{150D5401-60BA-CC45-8F2A-5C90AC50526A}" type="presParOf" srcId="{C92D1EC8-6912-4D73-84CA-F5A0A0C2BE69}" destId="{5D2CDB60-ED01-40B1-88E6-035DD5C7D347}" srcOrd="1" destOrd="0" presId="urn:microsoft.com/office/officeart/2009/3/layout/HorizontalOrganizationChart"/>
    <dgm:cxn modelId="{0CFF0D46-A30A-3847-864F-C276FE44A0D2}" type="presParOf" srcId="{42F49164-2FEC-4418-A55E-8681FCA9FFED}" destId="{95CF0812-0BF3-49D2-A360-6E1AA4A45FFB}" srcOrd="1" destOrd="0" presId="urn:microsoft.com/office/officeart/2009/3/layout/HorizontalOrganizationChart"/>
    <dgm:cxn modelId="{DD0B3413-DE4F-8847-97EB-3EC77A506832}" type="presParOf" srcId="{42F49164-2FEC-4418-A55E-8681FCA9FFED}" destId="{19B5E3BD-3155-4079-A48D-D4E85793A464}" srcOrd="2" destOrd="0" presId="urn:microsoft.com/office/officeart/2009/3/layout/HorizontalOrganizationChart"/>
    <dgm:cxn modelId="{1610A0EC-CA4A-1949-97D1-758E0D2C763F}" type="presParOf" srcId="{AB05DF15-83AE-4939-81E0-2C7BD6B9086F}" destId="{3D32A2EC-50C6-4D7D-BA62-329D3D9AC8CA}" srcOrd="2" destOrd="0" presId="urn:microsoft.com/office/officeart/2009/3/layout/HorizontalOrganizationChart"/>
    <dgm:cxn modelId="{38B344B7-19C4-F744-89F8-0669E2BF8847}" type="presParOf" srcId="{AB05DF15-83AE-4939-81E0-2C7BD6B9086F}" destId="{4491A923-7FAD-4E38-BB8B-7353D9DA6805}" srcOrd="3" destOrd="0" presId="urn:microsoft.com/office/officeart/2009/3/layout/HorizontalOrganizationChart"/>
    <dgm:cxn modelId="{4668C2BC-27BB-6749-9A13-A7A282F82809}" type="presParOf" srcId="{4491A923-7FAD-4E38-BB8B-7353D9DA6805}" destId="{70DE2F8C-8B13-4BA5-B934-782186770996}" srcOrd="0" destOrd="0" presId="urn:microsoft.com/office/officeart/2009/3/layout/HorizontalOrganizationChart"/>
    <dgm:cxn modelId="{D3529792-33F8-BD4F-B882-1095818174F3}" type="presParOf" srcId="{70DE2F8C-8B13-4BA5-B934-782186770996}" destId="{A185FEAE-302A-42CD-BF1E-5B51EC37ED60}" srcOrd="0" destOrd="0" presId="urn:microsoft.com/office/officeart/2009/3/layout/HorizontalOrganizationChart"/>
    <dgm:cxn modelId="{342A4DA4-89C9-8D4A-A5AD-156A3DC6E645}" type="presParOf" srcId="{70DE2F8C-8B13-4BA5-B934-782186770996}" destId="{2DFFE0D7-5BC7-410A-AF99-B85DF04EC435}" srcOrd="1" destOrd="0" presId="urn:microsoft.com/office/officeart/2009/3/layout/HorizontalOrganizationChart"/>
    <dgm:cxn modelId="{0E9F7F47-25C3-8B4B-ADF9-A2C2F07D4FA3}" type="presParOf" srcId="{4491A923-7FAD-4E38-BB8B-7353D9DA6805}" destId="{EDDD5AEB-B952-4F50-ACF8-C042577754DC}" srcOrd="1" destOrd="0" presId="urn:microsoft.com/office/officeart/2009/3/layout/HorizontalOrganizationChart"/>
    <dgm:cxn modelId="{1C2DF9CD-E29E-FD44-82D8-81731F448190}" type="presParOf" srcId="{4491A923-7FAD-4E38-BB8B-7353D9DA6805}" destId="{9D117610-95BF-47EC-9372-85E44055F814}" srcOrd="2" destOrd="0" presId="urn:microsoft.com/office/officeart/2009/3/layout/HorizontalOrganizationChart"/>
    <dgm:cxn modelId="{3A04C55E-D67E-F040-921B-6448660A0617}" type="presParOf" srcId="{AB05DF15-83AE-4939-81E0-2C7BD6B9086F}" destId="{F7ACF4A9-4F7B-4512-887E-81A095EA4178}" srcOrd="4" destOrd="0" presId="urn:microsoft.com/office/officeart/2009/3/layout/HorizontalOrganizationChart"/>
    <dgm:cxn modelId="{CB1F7F97-DC92-B340-83D8-82623F55321B}" type="presParOf" srcId="{AB05DF15-83AE-4939-81E0-2C7BD6B9086F}" destId="{AED27385-B51B-4647-8A6E-F609E62BA388}" srcOrd="5" destOrd="0" presId="urn:microsoft.com/office/officeart/2009/3/layout/HorizontalOrganizationChart"/>
    <dgm:cxn modelId="{9F79AB45-E7F7-DA42-92CD-4386D43D77F1}" type="presParOf" srcId="{AED27385-B51B-4647-8A6E-F609E62BA388}" destId="{3F1C0F36-28DA-4C9C-940C-EEE28617F26E}" srcOrd="0" destOrd="0" presId="urn:microsoft.com/office/officeart/2009/3/layout/HorizontalOrganizationChart"/>
    <dgm:cxn modelId="{EF7B35AB-A310-AA46-9C8E-9D606F77AD65}" type="presParOf" srcId="{3F1C0F36-28DA-4C9C-940C-EEE28617F26E}" destId="{EBEA8FF5-E6FD-4704-B28A-852F03A934E0}" srcOrd="0" destOrd="0" presId="urn:microsoft.com/office/officeart/2009/3/layout/HorizontalOrganizationChart"/>
    <dgm:cxn modelId="{20A77B49-E096-6046-8B9A-AEF67BA75AB9}" type="presParOf" srcId="{3F1C0F36-28DA-4C9C-940C-EEE28617F26E}" destId="{FAAC7FC3-8C2C-452F-833F-DDF222B24980}" srcOrd="1" destOrd="0" presId="urn:microsoft.com/office/officeart/2009/3/layout/HorizontalOrganizationChart"/>
    <dgm:cxn modelId="{A19C3FDD-0A51-CD47-AC34-8B406A17C678}" type="presParOf" srcId="{AED27385-B51B-4647-8A6E-F609E62BA388}" destId="{B7FE7DDB-5973-4EC8-8EE4-E42D806F8DDB}" srcOrd="1" destOrd="0" presId="urn:microsoft.com/office/officeart/2009/3/layout/HorizontalOrganizationChart"/>
    <dgm:cxn modelId="{C421E911-C303-124A-9994-E7E23031AF6D}" type="presParOf" srcId="{AED27385-B51B-4647-8A6E-F609E62BA388}" destId="{BA79DAD8-F896-4F71-8B61-0AA36F91EF6F}" srcOrd="2" destOrd="0" presId="urn:microsoft.com/office/officeart/2009/3/layout/HorizontalOrganizationChart"/>
    <dgm:cxn modelId="{071EE234-2EC5-004E-8B3A-8E26C9028F85}" type="presParOf" srcId="{BCEF2BCD-FAA3-47B7-A250-9C5FEC9C11A2}" destId="{88124FD3-74B3-4DD6-8563-C6E356F7A833}" srcOrd="2" destOrd="0" presId="urn:microsoft.com/office/officeart/2009/3/layout/HorizontalOrganizationChart"/>
    <dgm:cxn modelId="{917C47BD-7DE4-E141-9D9B-755C4A770335}" type="presParOf" srcId="{D2BA6148-15D9-4B0B-8768-059658BAFD93}" destId="{D117242E-9B50-497A-B1AE-44CD1396B676}" srcOrd="1" destOrd="0" presId="urn:microsoft.com/office/officeart/2009/3/layout/HorizontalOrganizationChart"/>
    <dgm:cxn modelId="{15287C26-921B-014B-A755-EF84FAEE4CAC}" type="presParOf" srcId="{D117242E-9B50-497A-B1AE-44CD1396B676}" destId="{DE742137-C377-4512-8ADB-D0A58B04B145}" srcOrd="0" destOrd="0" presId="urn:microsoft.com/office/officeart/2009/3/layout/HorizontalOrganizationChart"/>
    <dgm:cxn modelId="{1B295810-791F-B147-829B-4BE62409FAA6}" type="presParOf" srcId="{DE742137-C377-4512-8ADB-D0A58B04B145}" destId="{85649F51-F993-4A26-87DA-F6EA7E63CED4}" srcOrd="0" destOrd="0" presId="urn:microsoft.com/office/officeart/2009/3/layout/HorizontalOrganizationChart"/>
    <dgm:cxn modelId="{8CF4EED4-8AE7-6E4D-8E5C-4A3BF53B63AE}" type="presParOf" srcId="{DE742137-C377-4512-8ADB-D0A58B04B145}" destId="{8F6AF729-C253-4106-8BCF-CF22EC63E6B9}" srcOrd="1" destOrd="0" presId="urn:microsoft.com/office/officeart/2009/3/layout/HorizontalOrganizationChart"/>
    <dgm:cxn modelId="{6AE37B7A-B32E-7B47-B25A-6C8727E9E395}" type="presParOf" srcId="{D117242E-9B50-497A-B1AE-44CD1396B676}" destId="{15D0B706-733B-4530-82AE-871533A693F4}" srcOrd="1" destOrd="0" presId="urn:microsoft.com/office/officeart/2009/3/layout/HorizontalOrganizationChart"/>
    <dgm:cxn modelId="{CF3A2CA2-7582-8D47-919B-3C6D93B1040E}" type="presParOf" srcId="{15D0B706-733B-4530-82AE-871533A693F4}" destId="{69C68A9D-1909-42AD-B5B7-5A9350DFD5FA}" srcOrd="0" destOrd="0" presId="urn:microsoft.com/office/officeart/2009/3/layout/HorizontalOrganizationChart"/>
    <dgm:cxn modelId="{DAE007EC-E0E5-8345-858C-A519257645D0}" type="presParOf" srcId="{15D0B706-733B-4530-82AE-871533A693F4}" destId="{9B60FE97-7C1A-48E8-A140-397CDFE6F479}" srcOrd="1" destOrd="0" presId="urn:microsoft.com/office/officeart/2009/3/layout/HorizontalOrganizationChart"/>
    <dgm:cxn modelId="{4DBEB35A-D91E-6E40-B42C-1DB89E690147}" type="presParOf" srcId="{9B60FE97-7C1A-48E8-A140-397CDFE6F479}" destId="{3EC98391-289D-4929-97DB-82C6106E2A92}" srcOrd="0" destOrd="0" presId="urn:microsoft.com/office/officeart/2009/3/layout/HorizontalOrganizationChart"/>
    <dgm:cxn modelId="{636C5ED3-5C1B-8A43-BE06-A165363E1A9A}" type="presParOf" srcId="{3EC98391-289D-4929-97DB-82C6106E2A92}" destId="{CA722CDD-05EE-42C2-8541-02F23D2471EF}" srcOrd="0" destOrd="0" presId="urn:microsoft.com/office/officeart/2009/3/layout/HorizontalOrganizationChart"/>
    <dgm:cxn modelId="{45FF0DE2-099F-914C-9069-6C8568796177}" type="presParOf" srcId="{3EC98391-289D-4929-97DB-82C6106E2A92}" destId="{1CFE2F28-90C7-42E2-AB96-330429DB5683}" srcOrd="1" destOrd="0" presId="urn:microsoft.com/office/officeart/2009/3/layout/HorizontalOrganizationChart"/>
    <dgm:cxn modelId="{B9AE9AE6-BF87-D144-A268-A3001C17B66C}" type="presParOf" srcId="{9B60FE97-7C1A-48E8-A140-397CDFE6F479}" destId="{391EE0DE-3F5F-4C61-BEBF-91B3D305CBC3}" srcOrd="1" destOrd="0" presId="urn:microsoft.com/office/officeart/2009/3/layout/HorizontalOrganizationChart"/>
    <dgm:cxn modelId="{0B169ADF-49FB-5F46-92E7-6561BAA55306}" type="presParOf" srcId="{391EE0DE-3F5F-4C61-BEBF-91B3D305CBC3}" destId="{3FDF2D8D-B163-40E1-B452-991B0986206D}" srcOrd="0" destOrd="0" presId="urn:microsoft.com/office/officeart/2009/3/layout/HorizontalOrganizationChart"/>
    <dgm:cxn modelId="{6283BD55-C862-204D-8A4E-AE3F7876E62F}" type="presParOf" srcId="{391EE0DE-3F5F-4C61-BEBF-91B3D305CBC3}" destId="{4694A66B-C58A-484E-92D7-BE2071F0E89F}" srcOrd="1" destOrd="0" presId="urn:microsoft.com/office/officeart/2009/3/layout/HorizontalOrganizationChart"/>
    <dgm:cxn modelId="{193AD9F2-EEDB-894A-94B1-D1F11C1ED072}" type="presParOf" srcId="{4694A66B-C58A-484E-92D7-BE2071F0E89F}" destId="{13D1A9DA-78F3-4AF3-A461-9C49CDA6FA68}" srcOrd="0" destOrd="0" presId="urn:microsoft.com/office/officeart/2009/3/layout/HorizontalOrganizationChart"/>
    <dgm:cxn modelId="{86BC9C82-5B1F-E949-9A9C-17CEFBA4E419}" type="presParOf" srcId="{13D1A9DA-78F3-4AF3-A461-9C49CDA6FA68}" destId="{39D8428B-2924-447F-87B5-ABA9461C727F}" srcOrd="0" destOrd="0" presId="urn:microsoft.com/office/officeart/2009/3/layout/HorizontalOrganizationChart"/>
    <dgm:cxn modelId="{9E9483B8-AD59-F24F-975A-ABCACD80A515}" type="presParOf" srcId="{13D1A9DA-78F3-4AF3-A461-9C49CDA6FA68}" destId="{B8FB9E31-96B8-4CF9-94C0-60EE5CF523CE}" srcOrd="1" destOrd="0" presId="urn:microsoft.com/office/officeart/2009/3/layout/HorizontalOrganizationChart"/>
    <dgm:cxn modelId="{A5F4E91C-76C4-B644-817B-9C11FD1D634B}" type="presParOf" srcId="{4694A66B-C58A-484E-92D7-BE2071F0E89F}" destId="{9B100D50-1B46-469A-B7C1-6AAFC9E2CBBF}" srcOrd="1" destOrd="0" presId="urn:microsoft.com/office/officeart/2009/3/layout/HorizontalOrganizationChart"/>
    <dgm:cxn modelId="{A0EA56C5-6AA3-404E-8920-E7D665AF0562}" type="presParOf" srcId="{4694A66B-C58A-484E-92D7-BE2071F0E89F}" destId="{C8232E1E-06C8-4783-894F-503E458A7FEE}" srcOrd="2" destOrd="0" presId="urn:microsoft.com/office/officeart/2009/3/layout/HorizontalOrganizationChart"/>
    <dgm:cxn modelId="{949F008C-8449-1D40-9E39-ACBA9EFF077A}" type="presParOf" srcId="{391EE0DE-3F5F-4C61-BEBF-91B3D305CBC3}" destId="{6A85BB3F-63FD-4CB3-904C-6033E6248830}" srcOrd="2" destOrd="0" presId="urn:microsoft.com/office/officeart/2009/3/layout/HorizontalOrganizationChart"/>
    <dgm:cxn modelId="{2CECD10D-89B5-A44E-B795-6FB863BB7205}" type="presParOf" srcId="{391EE0DE-3F5F-4C61-BEBF-91B3D305CBC3}" destId="{A4AF6086-2714-40C9-BFA6-6ED99A20D6D5}" srcOrd="3" destOrd="0" presId="urn:microsoft.com/office/officeart/2009/3/layout/HorizontalOrganizationChart"/>
    <dgm:cxn modelId="{BEA9DAD9-C284-0A40-BAC1-5D5962720B8F}" type="presParOf" srcId="{A4AF6086-2714-40C9-BFA6-6ED99A20D6D5}" destId="{85EDA572-2BFF-4D30-A165-CA408D966D10}" srcOrd="0" destOrd="0" presId="urn:microsoft.com/office/officeart/2009/3/layout/HorizontalOrganizationChart"/>
    <dgm:cxn modelId="{41B688A0-B560-074B-A694-936F29C00FAA}" type="presParOf" srcId="{85EDA572-2BFF-4D30-A165-CA408D966D10}" destId="{21D0CE54-2A93-4695-A790-250381B64DED}" srcOrd="0" destOrd="0" presId="urn:microsoft.com/office/officeart/2009/3/layout/HorizontalOrganizationChart"/>
    <dgm:cxn modelId="{673A8557-7B21-FD44-8CD0-17B4BB66311C}" type="presParOf" srcId="{85EDA572-2BFF-4D30-A165-CA408D966D10}" destId="{50362BA3-F2AD-4F03-9AED-CAAFC85A38C1}" srcOrd="1" destOrd="0" presId="urn:microsoft.com/office/officeart/2009/3/layout/HorizontalOrganizationChart"/>
    <dgm:cxn modelId="{B1DA1BCE-7007-A740-BA68-B055D30CDE61}" type="presParOf" srcId="{A4AF6086-2714-40C9-BFA6-6ED99A20D6D5}" destId="{A56BE790-1028-48E1-96D7-4212DFB517E3}" srcOrd="1" destOrd="0" presId="urn:microsoft.com/office/officeart/2009/3/layout/HorizontalOrganizationChart"/>
    <dgm:cxn modelId="{8E636B8A-570C-CB40-BC87-7F2EEAA115C4}" type="presParOf" srcId="{A4AF6086-2714-40C9-BFA6-6ED99A20D6D5}" destId="{A596E1E6-08D9-46D0-AFD6-6A033F182824}" srcOrd="2" destOrd="0" presId="urn:microsoft.com/office/officeart/2009/3/layout/HorizontalOrganizationChart"/>
    <dgm:cxn modelId="{96A3664D-BB4E-5646-A94A-8D711E3941DA}" type="presParOf" srcId="{391EE0DE-3F5F-4C61-BEBF-91B3D305CBC3}" destId="{99852AE6-E45E-465B-9C2C-A6752B022BC7}" srcOrd="4" destOrd="0" presId="urn:microsoft.com/office/officeart/2009/3/layout/HorizontalOrganizationChart"/>
    <dgm:cxn modelId="{B0192453-FBFE-B14D-8A0E-3B6F5D266219}" type="presParOf" srcId="{391EE0DE-3F5F-4C61-BEBF-91B3D305CBC3}" destId="{BF91CA3B-E472-4270-B249-259DEBCF55A3}" srcOrd="5" destOrd="0" presId="urn:microsoft.com/office/officeart/2009/3/layout/HorizontalOrganizationChart"/>
    <dgm:cxn modelId="{43234D20-ADB6-7943-8FF1-7D2CA8DE662F}" type="presParOf" srcId="{BF91CA3B-E472-4270-B249-259DEBCF55A3}" destId="{2AC2A7C6-AE0B-4EF6-A873-F5A9016D43F7}" srcOrd="0" destOrd="0" presId="urn:microsoft.com/office/officeart/2009/3/layout/HorizontalOrganizationChart"/>
    <dgm:cxn modelId="{D4082700-171B-F148-B9BD-489ADB452B9A}" type="presParOf" srcId="{2AC2A7C6-AE0B-4EF6-A873-F5A9016D43F7}" destId="{BB63A3F2-D72D-4374-9EBB-877A0D363C06}" srcOrd="0" destOrd="0" presId="urn:microsoft.com/office/officeart/2009/3/layout/HorizontalOrganizationChart"/>
    <dgm:cxn modelId="{D9DD41FF-20BE-E84B-9AE2-BAC4B850B755}" type="presParOf" srcId="{2AC2A7C6-AE0B-4EF6-A873-F5A9016D43F7}" destId="{54B5DA3C-E44D-41A6-81EB-310FE3EEB97D}" srcOrd="1" destOrd="0" presId="urn:microsoft.com/office/officeart/2009/3/layout/HorizontalOrganizationChart"/>
    <dgm:cxn modelId="{709B62CA-E8B1-3342-BE73-BD16F76522AB}" type="presParOf" srcId="{BF91CA3B-E472-4270-B249-259DEBCF55A3}" destId="{00C89E53-EF79-44BA-AFD4-8C30C205DF58}" srcOrd="1" destOrd="0" presId="urn:microsoft.com/office/officeart/2009/3/layout/HorizontalOrganizationChart"/>
    <dgm:cxn modelId="{4FC39D7F-F578-BC48-815A-063CF9608766}" type="presParOf" srcId="{BF91CA3B-E472-4270-B249-259DEBCF55A3}" destId="{D1162D0A-F834-420B-A172-8120DA9F7E9D}" srcOrd="2" destOrd="0" presId="urn:microsoft.com/office/officeart/2009/3/layout/HorizontalOrganizationChart"/>
    <dgm:cxn modelId="{F75A1DE6-6301-3146-9C71-DA8A64F2DC79}" type="presParOf" srcId="{391EE0DE-3F5F-4C61-BEBF-91B3D305CBC3}" destId="{1CFA8F53-47F3-4475-9126-B3E1C65431EE}" srcOrd="6" destOrd="0" presId="urn:microsoft.com/office/officeart/2009/3/layout/HorizontalOrganizationChart"/>
    <dgm:cxn modelId="{5BDA5D90-C272-EF4A-9D5A-74128B83810B}" type="presParOf" srcId="{391EE0DE-3F5F-4C61-BEBF-91B3D305CBC3}" destId="{96F6A944-2905-4D05-A4B7-D94333BC8F26}" srcOrd="7" destOrd="0" presId="urn:microsoft.com/office/officeart/2009/3/layout/HorizontalOrganizationChart"/>
    <dgm:cxn modelId="{185EADE0-417B-144B-8B65-D1083E74956F}" type="presParOf" srcId="{96F6A944-2905-4D05-A4B7-D94333BC8F26}" destId="{197DE017-9FA9-430E-8696-A28A3FA79029}" srcOrd="0" destOrd="0" presId="urn:microsoft.com/office/officeart/2009/3/layout/HorizontalOrganizationChart"/>
    <dgm:cxn modelId="{0CAF89D0-83B6-DD45-A404-F97FDEDC3F11}" type="presParOf" srcId="{197DE017-9FA9-430E-8696-A28A3FA79029}" destId="{13C31E00-6D9E-4E60-94B2-CB36FE009B7A}" srcOrd="0" destOrd="0" presId="urn:microsoft.com/office/officeart/2009/3/layout/HorizontalOrganizationChart"/>
    <dgm:cxn modelId="{8967C98A-F12C-EA40-94E9-B678EEA0D5B0}" type="presParOf" srcId="{197DE017-9FA9-430E-8696-A28A3FA79029}" destId="{CDE9D222-8DC7-4BE2-B3FE-FC03280520FE}" srcOrd="1" destOrd="0" presId="urn:microsoft.com/office/officeart/2009/3/layout/HorizontalOrganizationChart"/>
    <dgm:cxn modelId="{D120B4F2-A1E8-FB4E-B75D-49A8B0517927}" type="presParOf" srcId="{96F6A944-2905-4D05-A4B7-D94333BC8F26}" destId="{314F1418-3F9A-4FCC-98B5-93F5CA7CF700}" srcOrd="1" destOrd="0" presId="urn:microsoft.com/office/officeart/2009/3/layout/HorizontalOrganizationChart"/>
    <dgm:cxn modelId="{5E3D3F44-18CE-7C4A-91E5-14BF5A94BA70}" type="presParOf" srcId="{96F6A944-2905-4D05-A4B7-D94333BC8F26}" destId="{3FBB5033-CF98-4ACC-90E4-68B8118320AE}" srcOrd="2" destOrd="0" presId="urn:microsoft.com/office/officeart/2009/3/layout/HorizontalOrganizationChart"/>
    <dgm:cxn modelId="{4C79D5D3-EEE8-D44C-B544-CD0B9A253BF7}" type="presParOf" srcId="{391EE0DE-3F5F-4C61-BEBF-91B3D305CBC3}" destId="{22CC2457-E401-4FA6-B308-F4871EC5870C}" srcOrd="8" destOrd="0" presId="urn:microsoft.com/office/officeart/2009/3/layout/HorizontalOrganizationChart"/>
    <dgm:cxn modelId="{F99DCA4E-001E-C94A-95F6-7AF6991E4C20}" type="presParOf" srcId="{391EE0DE-3F5F-4C61-BEBF-91B3D305CBC3}" destId="{8D7535E1-1B22-4A10-825E-72E408268BB3}" srcOrd="9" destOrd="0" presId="urn:microsoft.com/office/officeart/2009/3/layout/HorizontalOrganizationChart"/>
    <dgm:cxn modelId="{552641C0-79F3-E041-85A8-CF4DD0AFFC4D}" type="presParOf" srcId="{8D7535E1-1B22-4A10-825E-72E408268BB3}" destId="{8F25089A-044F-4723-BBC5-13991A8A4E8A}" srcOrd="0" destOrd="0" presId="urn:microsoft.com/office/officeart/2009/3/layout/HorizontalOrganizationChart"/>
    <dgm:cxn modelId="{E1F28A81-00AC-E64B-9F73-78463637D097}" type="presParOf" srcId="{8F25089A-044F-4723-BBC5-13991A8A4E8A}" destId="{62705425-8345-4317-9541-EC024357105C}" srcOrd="0" destOrd="0" presId="urn:microsoft.com/office/officeart/2009/3/layout/HorizontalOrganizationChart"/>
    <dgm:cxn modelId="{80E40863-1649-A34D-8BC2-D8F9A52F38E2}" type="presParOf" srcId="{8F25089A-044F-4723-BBC5-13991A8A4E8A}" destId="{A7B4F1B6-DE4A-450E-B8EC-3456B5CC103B}" srcOrd="1" destOrd="0" presId="urn:microsoft.com/office/officeart/2009/3/layout/HorizontalOrganizationChart"/>
    <dgm:cxn modelId="{2A4EE243-784E-B349-84CF-FC102C7D5C10}" type="presParOf" srcId="{8D7535E1-1B22-4A10-825E-72E408268BB3}" destId="{63C0002D-7234-4E9D-96DC-F941003308F6}" srcOrd="1" destOrd="0" presId="urn:microsoft.com/office/officeart/2009/3/layout/HorizontalOrganizationChart"/>
    <dgm:cxn modelId="{F05944CC-6516-FB46-9427-1E1FFDDBD474}" type="presParOf" srcId="{8D7535E1-1B22-4A10-825E-72E408268BB3}" destId="{AFF58E0E-9361-49E2-87EC-7E4E6A921FC7}" srcOrd="2" destOrd="0" presId="urn:microsoft.com/office/officeart/2009/3/layout/HorizontalOrganizationChart"/>
    <dgm:cxn modelId="{60E914F8-74B8-AB4E-930D-5BD677C6B7A2}" type="presParOf" srcId="{9B60FE97-7C1A-48E8-A140-397CDFE6F479}" destId="{11AC8535-283E-41CC-A582-DCDCBCFF8DB7}" srcOrd="2" destOrd="0" presId="urn:microsoft.com/office/officeart/2009/3/layout/HorizontalOrganizationChart"/>
    <dgm:cxn modelId="{ECBE6E80-A21E-DD4C-BB81-E8FD6494FFF9}" type="presParOf" srcId="{15D0B706-733B-4530-82AE-871533A693F4}" destId="{3BB8B086-E5BC-4D59-9147-DB41E0C4DBA1}" srcOrd="2" destOrd="0" presId="urn:microsoft.com/office/officeart/2009/3/layout/HorizontalOrganizationChart"/>
    <dgm:cxn modelId="{95E45AA7-FD35-5C40-ACD2-F5491A9B1D14}" type="presParOf" srcId="{15D0B706-733B-4530-82AE-871533A693F4}" destId="{0978E851-6889-48F1-9346-774F5E4AA5D7}" srcOrd="3" destOrd="0" presId="urn:microsoft.com/office/officeart/2009/3/layout/HorizontalOrganizationChart"/>
    <dgm:cxn modelId="{4A637AC7-21EE-9842-897E-0B2F77185FE6}" type="presParOf" srcId="{0978E851-6889-48F1-9346-774F5E4AA5D7}" destId="{D18A900D-2C9B-4FAF-AEA7-2856FEB7519B}" srcOrd="0" destOrd="0" presId="urn:microsoft.com/office/officeart/2009/3/layout/HorizontalOrganizationChart"/>
    <dgm:cxn modelId="{8360CDED-38F5-5845-92AE-F99399AE601C}" type="presParOf" srcId="{D18A900D-2C9B-4FAF-AEA7-2856FEB7519B}" destId="{4DC29B01-13F0-41D8-B2C1-254B767BDE87}" srcOrd="0" destOrd="0" presId="urn:microsoft.com/office/officeart/2009/3/layout/HorizontalOrganizationChart"/>
    <dgm:cxn modelId="{19DEA633-BBBF-5D4C-B460-BCD527B98804}" type="presParOf" srcId="{D18A900D-2C9B-4FAF-AEA7-2856FEB7519B}" destId="{9B090162-B89D-4976-B379-EF6BF663D434}" srcOrd="1" destOrd="0" presId="urn:microsoft.com/office/officeart/2009/3/layout/HorizontalOrganizationChart"/>
    <dgm:cxn modelId="{228E5D29-A706-E244-98D2-2DD204F5EBDD}" type="presParOf" srcId="{0978E851-6889-48F1-9346-774F5E4AA5D7}" destId="{02EBD71E-A345-4C26-B922-9B8144859EA3}" srcOrd="1" destOrd="0" presId="urn:microsoft.com/office/officeart/2009/3/layout/HorizontalOrganizationChart"/>
    <dgm:cxn modelId="{21E1909A-6DFD-D442-887E-0BFFD1DA5B97}" type="presParOf" srcId="{0978E851-6889-48F1-9346-774F5E4AA5D7}" destId="{B419E1D4-6331-4C56-A849-40A9B7FF2561}" srcOrd="2" destOrd="0" presId="urn:microsoft.com/office/officeart/2009/3/layout/HorizontalOrganizationChart"/>
    <dgm:cxn modelId="{F574B700-18E7-834F-975D-9C04806B904A}" type="presParOf" srcId="{15D0B706-733B-4530-82AE-871533A693F4}" destId="{2E97F86D-A1A0-4BC8-BE6D-029134929794}" srcOrd="4" destOrd="0" presId="urn:microsoft.com/office/officeart/2009/3/layout/HorizontalOrganizationChart"/>
    <dgm:cxn modelId="{8BA08FEC-ABA8-234A-ACBC-D348C2C67DFC}" type="presParOf" srcId="{15D0B706-733B-4530-82AE-871533A693F4}" destId="{654B2F44-8400-4950-A83C-94FFBEC27EE2}" srcOrd="5" destOrd="0" presId="urn:microsoft.com/office/officeart/2009/3/layout/HorizontalOrganizationChart"/>
    <dgm:cxn modelId="{6FB14904-06ED-1C4C-BCAF-C1E36387352D}" type="presParOf" srcId="{654B2F44-8400-4950-A83C-94FFBEC27EE2}" destId="{A70081A1-9EDA-4900-A8C8-A11DE943F29A}" srcOrd="0" destOrd="0" presId="urn:microsoft.com/office/officeart/2009/3/layout/HorizontalOrganizationChart"/>
    <dgm:cxn modelId="{243E7E0D-FD56-314A-BB23-AD465ADB8C0F}" type="presParOf" srcId="{A70081A1-9EDA-4900-A8C8-A11DE943F29A}" destId="{47B23F2B-42BA-4DC9-B57F-27B3867F1955}" srcOrd="0" destOrd="0" presId="urn:microsoft.com/office/officeart/2009/3/layout/HorizontalOrganizationChart"/>
    <dgm:cxn modelId="{31FFD26E-B843-1C4B-9DA1-B19645F540CF}" type="presParOf" srcId="{A70081A1-9EDA-4900-A8C8-A11DE943F29A}" destId="{2DC02802-2426-4905-A582-AB36E714B357}" srcOrd="1" destOrd="0" presId="urn:microsoft.com/office/officeart/2009/3/layout/HorizontalOrganizationChart"/>
    <dgm:cxn modelId="{365CB6FA-3139-4D40-8249-2A3077FAF218}" type="presParOf" srcId="{654B2F44-8400-4950-A83C-94FFBEC27EE2}" destId="{B756C9E4-53C6-44F2-944F-45243CCC083D}" srcOrd="1" destOrd="0" presId="urn:microsoft.com/office/officeart/2009/3/layout/HorizontalOrganizationChart"/>
    <dgm:cxn modelId="{93AF38EE-70CE-3448-BB71-BFEEB8E9C398}" type="presParOf" srcId="{654B2F44-8400-4950-A83C-94FFBEC27EE2}" destId="{EF308DEA-532C-49D1-AA5B-1B90A08521AA}" srcOrd="2" destOrd="0" presId="urn:microsoft.com/office/officeart/2009/3/layout/HorizontalOrganizationChart"/>
    <dgm:cxn modelId="{51A177C3-78AC-3E47-A06E-47339AADF0A1}" type="presParOf" srcId="{D117242E-9B50-497A-B1AE-44CD1396B676}" destId="{4B2A6A11-EA41-44C5-85BF-F6E428D741E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8BC45-5EB8-4478-A5E6-7E58653A3026}">
      <dsp:nvSpPr>
        <dsp:cNvPr id="0" name=""/>
        <dsp:cNvSpPr/>
      </dsp:nvSpPr>
      <dsp:spPr>
        <a:xfrm>
          <a:off x="4046256" y="4916967"/>
          <a:ext cx="266569" cy="286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284" y="0"/>
              </a:lnTo>
              <a:lnTo>
                <a:pt x="133284" y="286562"/>
              </a:lnTo>
              <a:lnTo>
                <a:pt x="266569" y="286562"/>
              </a:lnTo>
            </a:path>
          </a:pathLst>
        </a:custGeom>
        <a:noFill/>
        <a:ln w="190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ED7FF-E48E-4F72-8B94-99CDA4D757B5}">
      <dsp:nvSpPr>
        <dsp:cNvPr id="0" name=""/>
        <dsp:cNvSpPr/>
      </dsp:nvSpPr>
      <dsp:spPr>
        <a:xfrm>
          <a:off x="4046256" y="4630404"/>
          <a:ext cx="266569" cy="286562"/>
        </a:xfrm>
        <a:custGeom>
          <a:avLst/>
          <a:gdLst/>
          <a:ahLst/>
          <a:cxnLst/>
          <a:rect l="0" t="0" r="0" b="0"/>
          <a:pathLst>
            <a:path>
              <a:moveTo>
                <a:pt x="0" y="286562"/>
              </a:moveTo>
              <a:lnTo>
                <a:pt x="133284" y="286562"/>
              </a:lnTo>
              <a:lnTo>
                <a:pt x="133284" y="0"/>
              </a:lnTo>
              <a:lnTo>
                <a:pt x="266569" y="0"/>
              </a:lnTo>
            </a:path>
          </a:pathLst>
        </a:custGeom>
        <a:noFill/>
        <a:ln w="190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0F4CB-89A6-496A-882B-A50EAD741699}">
      <dsp:nvSpPr>
        <dsp:cNvPr id="0" name=""/>
        <dsp:cNvSpPr/>
      </dsp:nvSpPr>
      <dsp:spPr>
        <a:xfrm>
          <a:off x="2446838" y="4871247"/>
          <a:ext cx="2665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6569" y="45720"/>
              </a:lnTo>
            </a:path>
          </a:pathLst>
        </a:custGeom>
        <a:noFill/>
        <a:ln w="190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79D3C-1008-4821-A39E-99C116EEBFCD}">
      <dsp:nvSpPr>
        <dsp:cNvPr id="0" name=""/>
        <dsp:cNvSpPr/>
      </dsp:nvSpPr>
      <dsp:spPr>
        <a:xfrm>
          <a:off x="2446838" y="3197591"/>
          <a:ext cx="266569" cy="1146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284" y="0"/>
              </a:lnTo>
              <a:lnTo>
                <a:pt x="133284" y="1146250"/>
              </a:lnTo>
              <a:lnTo>
                <a:pt x="266569" y="114625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174DE9-FA19-4A43-84E4-973BFB606669}">
      <dsp:nvSpPr>
        <dsp:cNvPr id="0" name=""/>
        <dsp:cNvSpPr/>
      </dsp:nvSpPr>
      <dsp:spPr>
        <a:xfrm>
          <a:off x="2446838" y="3197591"/>
          <a:ext cx="266569" cy="573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284" y="0"/>
              </a:lnTo>
              <a:lnTo>
                <a:pt x="133284" y="573125"/>
              </a:lnTo>
              <a:lnTo>
                <a:pt x="266569" y="57312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F57C5-51A0-4880-A08C-1BA0D32EEECE}">
      <dsp:nvSpPr>
        <dsp:cNvPr id="0" name=""/>
        <dsp:cNvSpPr/>
      </dsp:nvSpPr>
      <dsp:spPr>
        <a:xfrm>
          <a:off x="2446838" y="3151871"/>
          <a:ext cx="2665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6569" y="457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70A63-D06C-4A17-A48B-7372637AAB4D}">
      <dsp:nvSpPr>
        <dsp:cNvPr id="0" name=""/>
        <dsp:cNvSpPr/>
      </dsp:nvSpPr>
      <dsp:spPr>
        <a:xfrm>
          <a:off x="4046256" y="2624466"/>
          <a:ext cx="266569" cy="217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284" y="0"/>
              </a:lnTo>
              <a:lnTo>
                <a:pt x="133284" y="217358"/>
              </a:lnTo>
              <a:lnTo>
                <a:pt x="266569" y="21735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6CB30-BE12-4419-9866-0C27B5D9B44A}">
      <dsp:nvSpPr>
        <dsp:cNvPr id="0" name=""/>
        <dsp:cNvSpPr/>
      </dsp:nvSpPr>
      <dsp:spPr>
        <a:xfrm>
          <a:off x="4046256" y="2394947"/>
          <a:ext cx="266569" cy="229519"/>
        </a:xfrm>
        <a:custGeom>
          <a:avLst/>
          <a:gdLst/>
          <a:ahLst/>
          <a:cxnLst/>
          <a:rect l="0" t="0" r="0" b="0"/>
          <a:pathLst>
            <a:path>
              <a:moveTo>
                <a:pt x="0" y="229519"/>
              </a:moveTo>
              <a:lnTo>
                <a:pt x="133284" y="229519"/>
              </a:lnTo>
              <a:lnTo>
                <a:pt x="133284" y="0"/>
              </a:lnTo>
              <a:lnTo>
                <a:pt x="266569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BDF8B-997C-45AD-AACA-11D5203B2654}">
      <dsp:nvSpPr>
        <dsp:cNvPr id="0" name=""/>
        <dsp:cNvSpPr/>
      </dsp:nvSpPr>
      <dsp:spPr>
        <a:xfrm>
          <a:off x="2446838" y="2624466"/>
          <a:ext cx="266569" cy="573125"/>
        </a:xfrm>
        <a:custGeom>
          <a:avLst/>
          <a:gdLst/>
          <a:ahLst/>
          <a:cxnLst/>
          <a:rect l="0" t="0" r="0" b="0"/>
          <a:pathLst>
            <a:path>
              <a:moveTo>
                <a:pt x="0" y="573125"/>
              </a:moveTo>
              <a:lnTo>
                <a:pt x="133284" y="573125"/>
              </a:lnTo>
              <a:lnTo>
                <a:pt x="133284" y="0"/>
              </a:lnTo>
              <a:lnTo>
                <a:pt x="266569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68A9D-1909-42AD-B5B7-5A9350DFD5FA}">
      <dsp:nvSpPr>
        <dsp:cNvPr id="0" name=""/>
        <dsp:cNvSpPr/>
      </dsp:nvSpPr>
      <dsp:spPr>
        <a:xfrm>
          <a:off x="2446838" y="2051341"/>
          <a:ext cx="266569" cy="1146250"/>
        </a:xfrm>
        <a:custGeom>
          <a:avLst/>
          <a:gdLst/>
          <a:ahLst/>
          <a:cxnLst/>
          <a:rect l="0" t="0" r="0" b="0"/>
          <a:pathLst>
            <a:path>
              <a:moveTo>
                <a:pt x="0" y="1146250"/>
              </a:moveTo>
              <a:lnTo>
                <a:pt x="133284" y="1146250"/>
              </a:lnTo>
              <a:lnTo>
                <a:pt x="133284" y="0"/>
              </a:lnTo>
              <a:lnTo>
                <a:pt x="266569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764B1-CE9F-44D4-A653-0B1D67D5F784}">
      <dsp:nvSpPr>
        <dsp:cNvPr id="0" name=""/>
        <dsp:cNvSpPr/>
      </dsp:nvSpPr>
      <dsp:spPr>
        <a:xfrm>
          <a:off x="2446838" y="905091"/>
          <a:ext cx="266569" cy="573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284" y="0"/>
              </a:lnTo>
              <a:lnTo>
                <a:pt x="133284" y="573125"/>
              </a:lnTo>
              <a:lnTo>
                <a:pt x="266569" y="573125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CB706-C50A-4C84-9608-8687AC446657}">
      <dsp:nvSpPr>
        <dsp:cNvPr id="0" name=""/>
        <dsp:cNvSpPr/>
      </dsp:nvSpPr>
      <dsp:spPr>
        <a:xfrm>
          <a:off x="2446838" y="859371"/>
          <a:ext cx="2665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6569" y="45720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78506-E0E6-4B2B-9178-89734E19EF2C}">
      <dsp:nvSpPr>
        <dsp:cNvPr id="0" name=""/>
        <dsp:cNvSpPr/>
      </dsp:nvSpPr>
      <dsp:spPr>
        <a:xfrm>
          <a:off x="4046256" y="331966"/>
          <a:ext cx="266569" cy="204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284" y="0"/>
              </a:lnTo>
              <a:lnTo>
                <a:pt x="133284" y="204626"/>
              </a:lnTo>
              <a:lnTo>
                <a:pt x="266569" y="204626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A282A-6742-4460-B7E2-5F8DBC13DFF8}">
      <dsp:nvSpPr>
        <dsp:cNvPr id="0" name=""/>
        <dsp:cNvSpPr/>
      </dsp:nvSpPr>
      <dsp:spPr>
        <a:xfrm>
          <a:off x="4046256" y="124734"/>
          <a:ext cx="266569" cy="207232"/>
        </a:xfrm>
        <a:custGeom>
          <a:avLst/>
          <a:gdLst/>
          <a:ahLst/>
          <a:cxnLst/>
          <a:rect l="0" t="0" r="0" b="0"/>
          <a:pathLst>
            <a:path>
              <a:moveTo>
                <a:pt x="0" y="207232"/>
              </a:moveTo>
              <a:lnTo>
                <a:pt x="133284" y="207232"/>
              </a:lnTo>
              <a:lnTo>
                <a:pt x="133284" y="0"/>
              </a:lnTo>
              <a:lnTo>
                <a:pt x="266569" y="0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4EC19-BFCB-4D79-9E0C-08EB97535B47}">
      <dsp:nvSpPr>
        <dsp:cNvPr id="0" name=""/>
        <dsp:cNvSpPr/>
      </dsp:nvSpPr>
      <dsp:spPr>
        <a:xfrm>
          <a:off x="2446838" y="331966"/>
          <a:ext cx="266569" cy="573125"/>
        </a:xfrm>
        <a:custGeom>
          <a:avLst/>
          <a:gdLst/>
          <a:ahLst/>
          <a:cxnLst/>
          <a:rect l="0" t="0" r="0" b="0"/>
          <a:pathLst>
            <a:path>
              <a:moveTo>
                <a:pt x="0" y="573125"/>
              </a:moveTo>
              <a:lnTo>
                <a:pt x="133284" y="573125"/>
              </a:lnTo>
              <a:lnTo>
                <a:pt x="133284" y="0"/>
              </a:lnTo>
              <a:lnTo>
                <a:pt x="266569" y="0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390EE-E03B-4A9C-8533-9F7372414C6B}">
      <dsp:nvSpPr>
        <dsp:cNvPr id="0" name=""/>
        <dsp:cNvSpPr/>
      </dsp:nvSpPr>
      <dsp:spPr>
        <a:xfrm>
          <a:off x="1113989" y="475289"/>
          <a:ext cx="1332848" cy="859604"/>
        </a:xfrm>
        <a:prstGeom prst="rect">
          <a:avLst/>
        </a:prstGeom>
        <a:solidFill>
          <a:schemeClr val="accent3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WHOLESALE</a:t>
          </a:r>
          <a:br>
            <a:rPr lang="en-US" sz="1500" b="1" kern="1200" dirty="0" smtClean="0"/>
          </a:br>
          <a:r>
            <a:rPr lang="en-US" sz="1500" b="1" kern="1200" dirty="0" smtClean="0"/>
            <a:t>(commodity)</a:t>
          </a:r>
          <a:endParaRPr lang="en-US" sz="1500" b="1" kern="1200" dirty="0"/>
        </a:p>
      </dsp:txBody>
      <dsp:txXfrm>
        <a:off x="1113989" y="475289"/>
        <a:ext cx="1332848" cy="859604"/>
      </dsp:txXfrm>
    </dsp:sp>
    <dsp:sp modelId="{B065E070-AA67-4FD3-9EA1-3DC3F35594EE}">
      <dsp:nvSpPr>
        <dsp:cNvPr id="0" name=""/>
        <dsp:cNvSpPr/>
      </dsp:nvSpPr>
      <dsp:spPr>
        <a:xfrm>
          <a:off x="2713407" y="128707"/>
          <a:ext cx="1332848" cy="406518"/>
        </a:xfrm>
        <a:prstGeom prst="rect">
          <a:avLst/>
        </a:prstGeom>
        <a:solidFill>
          <a:schemeClr val="accent3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Local sale barn</a:t>
          </a:r>
          <a:endParaRPr lang="en-US" sz="1500" kern="1200" dirty="0"/>
        </a:p>
      </dsp:txBody>
      <dsp:txXfrm>
        <a:off x="2713407" y="128707"/>
        <a:ext cx="1332848" cy="406518"/>
      </dsp:txXfrm>
    </dsp:sp>
    <dsp:sp modelId="{7F8FADD9-D72D-42EB-BBF6-63168326FCCD}">
      <dsp:nvSpPr>
        <dsp:cNvPr id="0" name=""/>
        <dsp:cNvSpPr/>
      </dsp:nvSpPr>
      <dsp:spPr>
        <a:xfrm>
          <a:off x="4312826" y="3410"/>
          <a:ext cx="1332848" cy="242647"/>
        </a:xfrm>
        <a:prstGeom prst="rect">
          <a:avLst/>
        </a:prstGeom>
        <a:solidFill>
          <a:schemeClr val="accent3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Weekly sale</a:t>
          </a:r>
          <a:endParaRPr lang="en-US" sz="1500" kern="1200" dirty="0"/>
        </a:p>
      </dsp:txBody>
      <dsp:txXfrm>
        <a:off x="4312826" y="3410"/>
        <a:ext cx="1332848" cy="242647"/>
      </dsp:txXfrm>
    </dsp:sp>
    <dsp:sp modelId="{4F6C91BE-194A-4D91-AE54-6E0730792701}">
      <dsp:nvSpPr>
        <dsp:cNvPr id="0" name=""/>
        <dsp:cNvSpPr/>
      </dsp:nvSpPr>
      <dsp:spPr>
        <a:xfrm>
          <a:off x="4312826" y="412664"/>
          <a:ext cx="1332848" cy="247858"/>
        </a:xfrm>
        <a:prstGeom prst="rect">
          <a:avLst/>
        </a:prstGeom>
        <a:solidFill>
          <a:schemeClr val="accent3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Special sale</a:t>
          </a:r>
          <a:endParaRPr lang="en-US" sz="1500" kern="1200" dirty="0"/>
        </a:p>
      </dsp:txBody>
      <dsp:txXfrm>
        <a:off x="4312826" y="412664"/>
        <a:ext cx="1332848" cy="247858"/>
      </dsp:txXfrm>
    </dsp:sp>
    <dsp:sp modelId="{55D50AB8-1C56-4216-89C7-69356F1E5737}">
      <dsp:nvSpPr>
        <dsp:cNvPr id="0" name=""/>
        <dsp:cNvSpPr/>
      </dsp:nvSpPr>
      <dsp:spPr>
        <a:xfrm>
          <a:off x="2713407" y="701832"/>
          <a:ext cx="1332848" cy="406518"/>
        </a:xfrm>
        <a:prstGeom prst="rect">
          <a:avLst/>
        </a:prstGeom>
        <a:solidFill>
          <a:schemeClr val="accent3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Graded sale</a:t>
          </a:r>
          <a:endParaRPr lang="en-US" sz="1500" kern="1200" dirty="0"/>
        </a:p>
      </dsp:txBody>
      <dsp:txXfrm>
        <a:off x="2713407" y="701832"/>
        <a:ext cx="1332848" cy="406518"/>
      </dsp:txXfrm>
    </dsp:sp>
    <dsp:sp modelId="{87AFA80F-BB58-451A-9A70-62E0C57CD87D}">
      <dsp:nvSpPr>
        <dsp:cNvPr id="0" name=""/>
        <dsp:cNvSpPr/>
      </dsp:nvSpPr>
      <dsp:spPr>
        <a:xfrm>
          <a:off x="2713407" y="1274957"/>
          <a:ext cx="1332848" cy="406518"/>
        </a:xfrm>
        <a:prstGeom prst="rect">
          <a:avLst/>
        </a:prstGeom>
        <a:solidFill>
          <a:schemeClr val="accent3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Terminal sale</a:t>
          </a:r>
          <a:endParaRPr lang="en-US" sz="1500" kern="1200" dirty="0"/>
        </a:p>
      </dsp:txBody>
      <dsp:txXfrm>
        <a:off x="2713407" y="1274957"/>
        <a:ext cx="1332848" cy="406518"/>
      </dsp:txXfrm>
    </dsp:sp>
    <dsp:sp modelId="{85649F51-F993-4A26-87DA-F6EA7E63CED4}">
      <dsp:nvSpPr>
        <dsp:cNvPr id="0" name=""/>
        <dsp:cNvSpPr/>
      </dsp:nvSpPr>
      <dsp:spPr>
        <a:xfrm>
          <a:off x="1113989" y="2994332"/>
          <a:ext cx="1332848" cy="406518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MIDDLEMAN</a:t>
          </a:r>
          <a:endParaRPr lang="en-US" sz="1500" b="1" kern="1200" dirty="0"/>
        </a:p>
      </dsp:txBody>
      <dsp:txXfrm>
        <a:off x="1113989" y="2994332"/>
        <a:ext cx="1332848" cy="406518"/>
      </dsp:txXfrm>
    </dsp:sp>
    <dsp:sp modelId="{CA722CDD-05EE-42C2-8541-02F23D2471EF}">
      <dsp:nvSpPr>
        <dsp:cNvPr id="0" name=""/>
        <dsp:cNvSpPr/>
      </dsp:nvSpPr>
      <dsp:spPr>
        <a:xfrm>
          <a:off x="2713407" y="1848082"/>
          <a:ext cx="1332848" cy="406518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Broker, Dealer</a:t>
          </a:r>
          <a:endParaRPr lang="en-US" sz="1500" kern="1200" dirty="0"/>
        </a:p>
      </dsp:txBody>
      <dsp:txXfrm>
        <a:off x="2713407" y="1848082"/>
        <a:ext cx="1332848" cy="406518"/>
      </dsp:txXfrm>
    </dsp:sp>
    <dsp:sp modelId="{0FA84FEF-1F56-45A9-99DE-22BE6FEFA2F6}">
      <dsp:nvSpPr>
        <dsp:cNvPr id="0" name=""/>
        <dsp:cNvSpPr/>
      </dsp:nvSpPr>
      <dsp:spPr>
        <a:xfrm>
          <a:off x="2713407" y="2421207"/>
          <a:ext cx="1332848" cy="406518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Abattoir</a:t>
          </a:r>
          <a:endParaRPr lang="en-US" sz="1500" kern="1200" dirty="0"/>
        </a:p>
      </dsp:txBody>
      <dsp:txXfrm>
        <a:off x="2713407" y="2421207"/>
        <a:ext cx="1332848" cy="406518"/>
      </dsp:txXfrm>
    </dsp:sp>
    <dsp:sp modelId="{90E5CE41-DAB7-4D65-868F-1610621090B5}">
      <dsp:nvSpPr>
        <dsp:cNvPr id="0" name=""/>
        <dsp:cNvSpPr/>
      </dsp:nvSpPr>
      <dsp:spPr>
        <a:xfrm>
          <a:off x="4312826" y="2260891"/>
          <a:ext cx="1355320" cy="268111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Live price</a:t>
          </a:r>
          <a:endParaRPr lang="en-US" sz="1500" kern="1200" dirty="0"/>
        </a:p>
      </dsp:txBody>
      <dsp:txXfrm>
        <a:off x="4312826" y="2260891"/>
        <a:ext cx="1355320" cy="268111"/>
      </dsp:txXfrm>
    </dsp:sp>
    <dsp:sp modelId="{15AEE506-2EC1-462E-8285-D6738C66AD3E}">
      <dsp:nvSpPr>
        <dsp:cNvPr id="0" name=""/>
        <dsp:cNvSpPr/>
      </dsp:nvSpPr>
      <dsp:spPr>
        <a:xfrm>
          <a:off x="4312826" y="2695609"/>
          <a:ext cx="1388455" cy="292433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Carcass price</a:t>
          </a:r>
          <a:endParaRPr lang="en-US" sz="1500" kern="1200" dirty="0"/>
        </a:p>
      </dsp:txBody>
      <dsp:txXfrm>
        <a:off x="4312826" y="2695609"/>
        <a:ext cx="1388455" cy="292433"/>
      </dsp:txXfrm>
    </dsp:sp>
    <dsp:sp modelId="{8DE00656-8515-41D1-AD52-41CB65C1E654}">
      <dsp:nvSpPr>
        <dsp:cNvPr id="0" name=""/>
        <dsp:cNvSpPr/>
      </dsp:nvSpPr>
      <dsp:spPr>
        <a:xfrm>
          <a:off x="2713407" y="2994332"/>
          <a:ext cx="1332848" cy="406518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Co-op</a:t>
          </a:r>
        </a:p>
      </dsp:txBody>
      <dsp:txXfrm>
        <a:off x="2713407" y="2994332"/>
        <a:ext cx="1332848" cy="406518"/>
      </dsp:txXfrm>
    </dsp:sp>
    <dsp:sp modelId="{B37CE193-3AAC-4F9F-A3BC-20B2F87B427D}">
      <dsp:nvSpPr>
        <dsp:cNvPr id="0" name=""/>
        <dsp:cNvSpPr/>
      </dsp:nvSpPr>
      <dsp:spPr>
        <a:xfrm>
          <a:off x="2713407" y="3567457"/>
          <a:ext cx="1332848" cy="406518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Live market</a:t>
          </a:r>
        </a:p>
      </dsp:txBody>
      <dsp:txXfrm>
        <a:off x="2713407" y="3567457"/>
        <a:ext cx="1332848" cy="406518"/>
      </dsp:txXfrm>
    </dsp:sp>
    <dsp:sp modelId="{1AD54301-ABB7-4D42-9903-21F147BA74CB}">
      <dsp:nvSpPr>
        <dsp:cNvPr id="0" name=""/>
        <dsp:cNvSpPr/>
      </dsp:nvSpPr>
      <dsp:spPr>
        <a:xfrm>
          <a:off x="2713407" y="4140582"/>
          <a:ext cx="1332848" cy="406518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Direct marketer</a:t>
          </a:r>
        </a:p>
      </dsp:txBody>
      <dsp:txXfrm>
        <a:off x="2713407" y="4140582"/>
        <a:ext cx="1332848" cy="406518"/>
      </dsp:txXfrm>
    </dsp:sp>
    <dsp:sp modelId="{98343A94-A157-45FE-BA1F-C8E6786CE59A}">
      <dsp:nvSpPr>
        <dsp:cNvPr id="0" name=""/>
        <dsp:cNvSpPr/>
      </dsp:nvSpPr>
      <dsp:spPr>
        <a:xfrm>
          <a:off x="1113989" y="4499679"/>
          <a:ext cx="1332848" cy="834575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RETAIL</a:t>
          </a:r>
          <a:br>
            <a:rPr lang="en-US" sz="1500" b="1" kern="1200" dirty="0" smtClean="0"/>
          </a:br>
          <a:r>
            <a:rPr lang="en-US" sz="1500" b="1" kern="1200" dirty="0" smtClean="0"/>
            <a:t>(Direct to consumer)</a:t>
          </a:r>
          <a:endParaRPr lang="en-US" sz="1500" b="1" kern="1200" dirty="0"/>
        </a:p>
      </dsp:txBody>
      <dsp:txXfrm>
        <a:off x="1113989" y="4499679"/>
        <a:ext cx="1332848" cy="834575"/>
      </dsp:txXfrm>
    </dsp:sp>
    <dsp:sp modelId="{C90E27ED-5D6B-4698-AB97-99CF3EE7A29A}">
      <dsp:nvSpPr>
        <dsp:cNvPr id="0" name=""/>
        <dsp:cNvSpPr/>
      </dsp:nvSpPr>
      <dsp:spPr>
        <a:xfrm>
          <a:off x="2713407" y="4713707"/>
          <a:ext cx="1332848" cy="406518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On-farm</a:t>
          </a:r>
          <a:endParaRPr lang="en-US" sz="1500" kern="1200" dirty="0"/>
        </a:p>
      </dsp:txBody>
      <dsp:txXfrm>
        <a:off x="2713407" y="4713707"/>
        <a:ext cx="1332848" cy="406518"/>
      </dsp:txXfrm>
    </dsp:sp>
    <dsp:sp modelId="{242212E9-7FB5-439A-AE52-F4512EBA59E3}">
      <dsp:nvSpPr>
        <dsp:cNvPr id="0" name=""/>
        <dsp:cNvSpPr/>
      </dsp:nvSpPr>
      <dsp:spPr>
        <a:xfrm>
          <a:off x="4312826" y="4427145"/>
          <a:ext cx="1583584" cy="406518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Freezer trade</a:t>
          </a:r>
          <a:endParaRPr lang="en-US" sz="1500" kern="1200" dirty="0"/>
        </a:p>
      </dsp:txBody>
      <dsp:txXfrm>
        <a:off x="4312826" y="4427145"/>
        <a:ext cx="1583584" cy="406518"/>
      </dsp:txXfrm>
    </dsp:sp>
    <dsp:sp modelId="{A248CA57-0365-4FA8-A292-1181F2D6F8BC}">
      <dsp:nvSpPr>
        <dsp:cNvPr id="0" name=""/>
        <dsp:cNvSpPr/>
      </dsp:nvSpPr>
      <dsp:spPr>
        <a:xfrm>
          <a:off x="4312826" y="5000270"/>
          <a:ext cx="1583584" cy="406518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Ethnic markets</a:t>
          </a:r>
          <a:endParaRPr lang="en-US" sz="1500" kern="1200" dirty="0"/>
        </a:p>
      </dsp:txBody>
      <dsp:txXfrm>
        <a:off x="4312826" y="5000270"/>
        <a:ext cx="1583584" cy="406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7F86D-A1A0-4BC8-BE6D-029134929794}">
      <dsp:nvSpPr>
        <dsp:cNvPr id="0" name=""/>
        <dsp:cNvSpPr/>
      </dsp:nvSpPr>
      <dsp:spPr>
        <a:xfrm>
          <a:off x="2154916" y="3652592"/>
          <a:ext cx="430448" cy="620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5224" y="0"/>
              </a:lnTo>
              <a:lnTo>
                <a:pt x="215224" y="620642"/>
              </a:lnTo>
              <a:lnTo>
                <a:pt x="430448" y="62064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8B086-E5BC-4D59-9147-DB41E0C4DBA1}">
      <dsp:nvSpPr>
        <dsp:cNvPr id="0" name=""/>
        <dsp:cNvSpPr/>
      </dsp:nvSpPr>
      <dsp:spPr>
        <a:xfrm>
          <a:off x="2154916" y="3606872"/>
          <a:ext cx="4304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5224" y="45720"/>
              </a:lnTo>
              <a:lnTo>
                <a:pt x="215224" y="64152"/>
              </a:lnTo>
              <a:lnTo>
                <a:pt x="430448" y="6415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C2457-E401-4FA6-B308-F4871EC5870C}">
      <dsp:nvSpPr>
        <dsp:cNvPr id="0" name=""/>
        <dsp:cNvSpPr/>
      </dsp:nvSpPr>
      <dsp:spPr>
        <a:xfrm>
          <a:off x="4737605" y="3050382"/>
          <a:ext cx="430448" cy="1067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5224" y="0"/>
              </a:lnTo>
              <a:lnTo>
                <a:pt x="215224" y="1067667"/>
              </a:lnTo>
              <a:lnTo>
                <a:pt x="430448" y="106766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A8F53-47F3-4475-9126-B3E1C65431EE}">
      <dsp:nvSpPr>
        <dsp:cNvPr id="0" name=""/>
        <dsp:cNvSpPr/>
      </dsp:nvSpPr>
      <dsp:spPr>
        <a:xfrm>
          <a:off x="4737605" y="3050382"/>
          <a:ext cx="436323" cy="505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099" y="0"/>
              </a:lnTo>
              <a:lnTo>
                <a:pt x="221099" y="505506"/>
              </a:lnTo>
              <a:lnTo>
                <a:pt x="436323" y="50550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52AE6-E45E-465B-9C2C-A6752B022BC7}">
      <dsp:nvSpPr>
        <dsp:cNvPr id="0" name=""/>
        <dsp:cNvSpPr/>
      </dsp:nvSpPr>
      <dsp:spPr>
        <a:xfrm>
          <a:off x="4737605" y="3002788"/>
          <a:ext cx="4304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7594"/>
              </a:moveTo>
              <a:lnTo>
                <a:pt x="215224" y="47594"/>
              </a:lnTo>
              <a:lnTo>
                <a:pt x="215224" y="45720"/>
              </a:lnTo>
              <a:lnTo>
                <a:pt x="430448" y="4572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85BB3F-63FD-4CB3-904C-6033E6248830}">
      <dsp:nvSpPr>
        <dsp:cNvPr id="0" name=""/>
        <dsp:cNvSpPr/>
      </dsp:nvSpPr>
      <dsp:spPr>
        <a:xfrm>
          <a:off x="4737605" y="2527506"/>
          <a:ext cx="430448" cy="522876"/>
        </a:xfrm>
        <a:custGeom>
          <a:avLst/>
          <a:gdLst/>
          <a:ahLst/>
          <a:cxnLst/>
          <a:rect l="0" t="0" r="0" b="0"/>
          <a:pathLst>
            <a:path>
              <a:moveTo>
                <a:pt x="0" y="522876"/>
              </a:moveTo>
              <a:lnTo>
                <a:pt x="215224" y="522876"/>
              </a:lnTo>
              <a:lnTo>
                <a:pt x="215224" y="0"/>
              </a:lnTo>
              <a:lnTo>
                <a:pt x="430448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F2D8D-B163-40E1-B452-991B0986206D}">
      <dsp:nvSpPr>
        <dsp:cNvPr id="0" name=""/>
        <dsp:cNvSpPr/>
      </dsp:nvSpPr>
      <dsp:spPr>
        <a:xfrm>
          <a:off x="4737605" y="1997442"/>
          <a:ext cx="430448" cy="1052940"/>
        </a:xfrm>
        <a:custGeom>
          <a:avLst/>
          <a:gdLst/>
          <a:ahLst/>
          <a:cxnLst/>
          <a:rect l="0" t="0" r="0" b="0"/>
          <a:pathLst>
            <a:path>
              <a:moveTo>
                <a:pt x="0" y="1052940"/>
              </a:moveTo>
              <a:lnTo>
                <a:pt x="215224" y="1052940"/>
              </a:lnTo>
              <a:lnTo>
                <a:pt x="215224" y="0"/>
              </a:lnTo>
              <a:lnTo>
                <a:pt x="430448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68A9D-1909-42AD-B5B7-5A9350DFD5FA}">
      <dsp:nvSpPr>
        <dsp:cNvPr id="0" name=""/>
        <dsp:cNvSpPr/>
      </dsp:nvSpPr>
      <dsp:spPr>
        <a:xfrm>
          <a:off x="2154916" y="3050382"/>
          <a:ext cx="430448" cy="602209"/>
        </a:xfrm>
        <a:custGeom>
          <a:avLst/>
          <a:gdLst/>
          <a:ahLst/>
          <a:cxnLst/>
          <a:rect l="0" t="0" r="0" b="0"/>
          <a:pathLst>
            <a:path>
              <a:moveTo>
                <a:pt x="0" y="602209"/>
              </a:moveTo>
              <a:lnTo>
                <a:pt x="215224" y="602209"/>
              </a:lnTo>
              <a:lnTo>
                <a:pt x="215224" y="0"/>
              </a:lnTo>
              <a:lnTo>
                <a:pt x="430448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CF4A9-4F7B-4512-887E-81A095EA4178}">
      <dsp:nvSpPr>
        <dsp:cNvPr id="0" name=""/>
        <dsp:cNvSpPr/>
      </dsp:nvSpPr>
      <dsp:spPr>
        <a:xfrm>
          <a:off x="2154916" y="1777822"/>
          <a:ext cx="430448" cy="637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5224" y="0"/>
              </a:lnTo>
              <a:lnTo>
                <a:pt x="215224" y="637161"/>
              </a:lnTo>
              <a:lnTo>
                <a:pt x="430448" y="637161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2A2EC-50C6-4D7D-BA62-329D3D9AC8CA}">
      <dsp:nvSpPr>
        <dsp:cNvPr id="0" name=""/>
        <dsp:cNvSpPr/>
      </dsp:nvSpPr>
      <dsp:spPr>
        <a:xfrm>
          <a:off x="2154916" y="1732102"/>
          <a:ext cx="4304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5224" y="45720"/>
              </a:lnTo>
              <a:lnTo>
                <a:pt x="215224" y="54873"/>
              </a:lnTo>
              <a:lnTo>
                <a:pt x="430448" y="54873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1D52F-20BF-44CC-A06A-7BC77F5DE41A}">
      <dsp:nvSpPr>
        <dsp:cNvPr id="0" name=""/>
        <dsp:cNvSpPr/>
      </dsp:nvSpPr>
      <dsp:spPr>
        <a:xfrm>
          <a:off x="2154916" y="1149815"/>
          <a:ext cx="430448" cy="628007"/>
        </a:xfrm>
        <a:custGeom>
          <a:avLst/>
          <a:gdLst/>
          <a:ahLst/>
          <a:cxnLst/>
          <a:rect l="0" t="0" r="0" b="0"/>
          <a:pathLst>
            <a:path>
              <a:moveTo>
                <a:pt x="0" y="628007"/>
              </a:moveTo>
              <a:lnTo>
                <a:pt x="215224" y="628007"/>
              </a:lnTo>
              <a:lnTo>
                <a:pt x="215224" y="0"/>
              </a:lnTo>
              <a:lnTo>
                <a:pt x="430448" y="0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390EE-E03B-4A9C-8533-9F7372414C6B}">
      <dsp:nvSpPr>
        <dsp:cNvPr id="0" name=""/>
        <dsp:cNvSpPr/>
      </dsp:nvSpPr>
      <dsp:spPr>
        <a:xfrm>
          <a:off x="2675" y="1151335"/>
          <a:ext cx="2152240" cy="1252973"/>
        </a:xfrm>
        <a:prstGeom prst="rect">
          <a:avLst/>
        </a:prstGeom>
        <a:solidFill>
          <a:schemeClr val="accent3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WHOLESALE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(whole carcass)</a:t>
          </a:r>
          <a:endParaRPr lang="en-US" sz="2400" b="1" kern="1200" dirty="0"/>
        </a:p>
      </dsp:txBody>
      <dsp:txXfrm>
        <a:off x="2675" y="1151335"/>
        <a:ext cx="2152240" cy="1252973"/>
      </dsp:txXfrm>
    </dsp:sp>
    <dsp:sp modelId="{F8FDFA2D-5C49-4FF8-A2B2-CDE995BEE99C}">
      <dsp:nvSpPr>
        <dsp:cNvPr id="0" name=""/>
        <dsp:cNvSpPr/>
      </dsp:nvSpPr>
      <dsp:spPr>
        <a:xfrm>
          <a:off x="2585364" y="964845"/>
          <a:ext cx="2152240" cy="369939"/>
        </a:xfrm>
        <a:prstGeom prst="rect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Consumer</a:t>
          </a:r>
          <a:endParaRPr lang="en-US" sz="1800" kern="1200" dirty="0"/>
        </a:p>
      </dsp:txBody>
      <dsp:txXfrm>
        <a:off x="2585364" y="964845"/>
        <a:ext cx="2152240" cy="369939"/>
      </dsp:txXfrm>
    </dsp:sp>
    <dsp:sp modelId="{A185FEAE-302A-42CD-BF1E-5B51EC37ED60}">
      <dsp:nvSpPr>
        <dsp:cNvPr id="0" name=""/>
        <dsp:cNvSpPr/>
      </dsp:nvSpPr>
      <dsp:spPr>
        <a:xfrm>
          <a:off x="2585364" y="1603815"/>
          <a:ext cx="2152240" cy="366322"/>
        </a:xfrm>
        <a:prstGeom prst="rect">
          <a:avLst/>
        </a:prstGeom>
        <a:solidFill>
          <a:schemeClr val="accent3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Restaurant</a:t>
          </a:r>
          <a:endParaRPr lang="en-US" sz="1800" kern="1200" dirty="0"/>
        </a:p>
      </dsp:txBody>
      <dsp:txXfrm>
        <a:off x="2585364" y="1603815"/>
        <a:ext cx="2152240" cy="366322"/>
      </dsp:txXfrm>
    </dsp:sp>
    <dsp:sp modelId="{EBEA8FF5-E6FD-4704-B28A-852F03A934E0}">
      <dsp:nvSpPr>
        <dsp:cNvPr id="0" name=""/>
        <dsp:cNvSpPr/>
      </dsp:nvSpPr>
      <dsp:spPr>
        <a:xfrm>
          <a:off x="2585364" y="2239168"/>
          <a:ext cx="2152240" cy="351631"/>
        </a:xfrm>
        <a:prstGeom prst="rect">
          <a:avLst/>
        </a:prstGeom>
        <a:solidFill>
          <a:schemeClr val="accent3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Retail store</a:t>
          </a:r>
          <a:endParaRPr lang="en-US" sz="1800" kern="1200" dirty="0"/>
        </a:p>
      </dsp:txBody>
      <dsp:txXfrm>
        <a:off x="2585364" y="2239168"/>
        <a:ext cx="2152240" cy="351631"/>
      </dsp:txXfrm>
    </dsp:sp>
    <dsp:sp modelId="{85649F51-F993-4A26-87DA-F6EA7E63CED4}">
      <dsp:nvSpPr>
        <dsp:cNvPr id="0" name=""/>
        <dsp:cNvSpPr/>
      </dsp:nvSpPr>
      <dsp:spPr>
        <a:xfrm>
          <a:off x="2675" y="3023111"/>
          <a:ext cx="2152240" cy="1258960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RETAIL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(meat, cuts)</a:t>
          </a:r>
          <a:endParaRPr lang="en-US" sz="2400" b="1" kern="1200" dirty="0"/>
        </a:p>
      </dsp:txBody>
      <dsp:txXfrm>
        <a:off x="2675" y="3023111"/>
        <a:ext cx="2152240" cy="1258960"/>
      </dsp:txXfrm>
    </dsp:sp>
    <dsp:sp modelId="{CA722CDD-05EE-42C2-8541-02F23D2471EF}">
      <dsp:nvSpPr>
        <dsp:cNvPr id="0" name=""/>
        <dsp:cNvSpPr/>
      </dsp:nvSpPr>
      <dsp:spPr>
        <a:xfrm>
          <a:off x="2585364" y="2859829"/>
          <a:ext cx="2152240" cy="381105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Consumer</a:t>
          </a:r>
          <a:endParaRPr lang="en-US" sz="1800" kern="1200" dirty="0"/>
        </a:p>
      </dsp:txBody>
      <dsp:txXfrm>
        <a:off x="2585364" y="2859829"/>
        <a:ext cx="2152240" cy="381105"/>
      </dsp:txXfrm>
    </dsp:sp>
    <dsp:sp modelId="{39D8428B-2924-447F-87B5-ABA9461C727F}">
      <dsp:nvSpPr>
        <dsp:cNvPr id="0" name=""/>
        <dsp:cNvSpPr/>
      </dsp:nvSpPr>
      <dsp:spPr>
        <a:xfrm>
          <a:off x="5168053" y="1869204"/>
          <a:ext cx="1839649" cy="256475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Farm store</a:t>
          </a:r>
          <a:endParaRPr lang="en-US" sz="1600" kern="1200" dirty="0"/>
        </a:p>
      </dsp:txBody>
      <dsp:txXfrm>
        <a:off x="5168053" y="1869204"/>
        <a:ext cx="1839649" cy="256475"/>
      </dsp:txXfrm>
    </dsp:sp>
    <dsp:sp modelId="{21D0CE54-2A93-4695-A790-250381B64DED}">
      <dsp:nvSpPr>
        <dsp:cNvPr id="0" name=""/>
        <dsp:cNvSpPr/>
      </dsp:nvSpPr>
      <dsp:spPr>
        <a:xfrm>
          <a:off x="5168053" y="2394710"/>
          <a:ext cx="1839649" cy="265592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Farmer’s market</a:t>
          </a:r>
          <a:endParaRPr lang="en-US" sz="1600" kern="1200" dirty="0"/>
        </a:p>
      </dsp:txBody>
      <dsp:txXfrm>
        <a:off x="5168053" y="2394710"/>
        <a:ext cx="1839649" cy="265592"/>
      </dsp:txXfrm>
    </dsp:sp>
    <dsp:sp modelId="{BB63A3F2-D72D-4374-9EBB-877A0D363C06}">
      <dsp:nvSpPr>
        <dsp:cNvPr id="0" name=""/>
        <dsp:cNvSpPr/>
      </dsp:nvSpPr>
      <dsp:spPr>
        <a:xfrm>
          <a:off x="5168053" y="2929333"/>
          <a:ext cx="1833816" cy="238350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CSA (delivery)</a:t>
          </a:r>
          <a:endParaRPr lang="en-US" sz="1500" b="1" kern="1200" dirty="0"/>
        </a:p>
      </dsp:txBody>
      <dsp:txXfrm>
        <a:off x="5168053" y="2929333"/>
        <a:ext cx="1833816" cy="238350"/>
      </dsp:txXfrm>
    </dsp:sp>
    <dsp:sp modelId="{13C31E00-6D9E-4E60-94B2-CB36FE009B7A}">
      <dsp:nvSpPr>
        <dsp:cNvPr id="0" name=""/>
        <dsp:cNvSpPr/>
      </dsp:nvSpPr>
      <dsp:spPr>
        <a:xfrm>
          <a:off x="5173929" y="3406491"/>
          <a:ext cx="1833838" cy="298795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Food Service</a:t>
          </a:r>
          <a:endParaRPr lang="en-US" sz="1500" b="1" kern="1200" dirty="0"/>
        </a:p>
      </dsp:txBody>
      <dsp:txXfrm>
        <a:off x="5173929" y="3406491"/>
        <a:ext cx="1833838" cy="298795"/>
      </dsp:txXfrm>
    </dsp:sp>
    <dsp:sp modelId="{62705425-8345-4317-9541-EC024357105C}">
      <dsp:nvSpPr>
        <dsp:cNvPr id="0" name=""/>
        <dsp:cNvSpPr/>
      </dsp:nvSpPr>
      <dsp:spPr>
        <a:xfrm>
          <a:off x="5168053" y="4004539"/>
          <a:ext cx="1839670" cy="227020"/>
        </a:xfrm>
        <a:prstGeom prst="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Internet</a:t>
          </a:r>
          <a:endParaRPr lang="en-US" sz="1600" b="1" kern="1200" dirty="0"/>
        </a:p>
      </dsp:txBody>
      <dsp:txXfrm>
        <a:off x="5168053" y="4004539"/>
        <a:ext cx="1839670" cy="227020"/>
      </dsp:txXfrm>
    </dsp:sp>
    <dsp:sp modelId="{4DC29B01-13F0-41D8-B2C1-254B767BDE87}">
      <dsp:nvSpPr>
        <dsp:cNvPr id="0" name=""/>
        <dsp:cNvSpPr/>
      </dsp:nvSpPr>
      <dsp:spPr>
        <a:xfrm>
          <a:off x="2585364" y="3509965"/>
          <a:ext cx="2152240" cy="322118"/>
        </a:xfrm>
        <a:prstGeom prst="rect">
          <a:avLst/>
        </a:prstGeom>
        <a:solidFill>
          <a:schemeClr val="bg1">
            <a:lumMod val="6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Restaurant</a:t>
          </a:r>
          <a:endParaRPr lang="en-US" sz="1800" kern="1200" dirty="0"/>
        </a:p>
      </dsp:txBody>
      <dsp:txXfrm>
        <a:off x="2585364" y="3509965"/>
        <a:ext cx="2152240" cy="322118"/>
      </dsp:txXfrm>
    </dsp:sp>
    <dsp:sp modelId="{47B23F2B-42BA-4DC9-B57F-27B3867F1955}">
      <dsp:nvSpPr>
        <dsp:cNvPr id="0" name=""/>
        <dsp:cNvSpPr/>
      </dsp:nvSpPr>
      <dsp:spPr>
        <a:xfrm>
          <a:off x="2585364" y="4101114"/>
          <a:ext cx="2152240" cy="344240"/>
        </a:xfrm>
        <a:prstGeom prst="rect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Retail store</a:t>
          </a:r>
          <a:endParaRPr lang="en-US" sz="1800" kern="1200" dirty="0"/>
        </a:p>
      </dsp:txBody>
      <dsp:txXfrm>
        <a:off x="2585364" y="4101114"/>
        <a:ext cx="2152240" cy="344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7DE3ED0-3129-2D42-8284-F61595374BE6}" type="datetimeFigureOut">
              <a:rPr lang="en-US" smtClean="0"/>
              <a:t>3/15/14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3ED0-3129-2D42-8284-F61595374BE6}" type="datetimeFigureOut">
              <a:rPr lang="en-US" smtClean="0"/>
              <a:t>3/15/14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113C-FEB0-3348-85B9-E9FBCB41DC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7DE3ED0-3129-2D42-8284-F61595374BE6}" type="datetimeFigureOut">
              <a:rPr lang="en-US" smtClean="0"/>
              <a:t>3/15/14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B11113C-FEB0-3348-85B9-E9FBCB41DC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3ED0-3129-2D42-8284-F61595374BE6}" type="datetimeFigureOut">
              <a:rPr lang="en-US" smtClean="0"/>
              <a:t>3/15/14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11113C-FEB0-3348-85B9-E9FBCB41DC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3ED0-3129-2D42-8284-F61595374BE6}" type="datetimeFigureOut">
              <a:rPr lang="en-US" smtClean="0"/>
              <a:t>3/15/14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B11113C-FEB0-3348-85B9-E9FBCB41DC2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7DE3ED0-3129-2D42-8284-F61595374BE6}" type="datetimeFigureOut">
              <a:rPr lang="en-US" smtClean="0"/>
              <a:t>3/15/14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11113C-FEB0-3348-85B9-E9FBCB41DC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7DE3ED0-3129-2D42-8284-F61595374BE6}" type="datetimeFigureOut">
              <a:rPr lang="en-US" smtClean="0"/>
              <a:t>3/15/14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11113C-FEB0-3348-85B9-E9FBCB41DC2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3ED0-3129-2D42-8284-F61595374BE6}" type="datetimeFigureOut">
              <a:rPr lang="en-US" smtClean="0"/>
              <a:t>3/15/14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11113C-FEB0-3348-85B9-E9FBCB41DC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3ED0-3129-2D42-8284-F61595374BE6}" type="datetimeFigureOut">
              <a:rPr lang="en-US" smtClean="0"/>
              <a:t>3/15/14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11113C-FEB0-3348-85B9-E9FBCB41DC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3ED0-3129-2D42-8284-F61595374BE6}" type="datetimeFigureOut">
              <a:rPr lang="en-US" smtClean="0"/>
              <a:t>3/15/14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11113C-FEB0-3348-85B9-E9FBCB41DC2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7DE3ED0-3129-2D42-8284-F61595374BE6}" type="datetimeFigureOut">
              <a:rPr lang="en-US" smtClean="0"/>
              <a:t>3/15/14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B11113C-FEB0-3348-85B9-E9FBCB41DC2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DE3ED0-3129-2D42-8284-F61595374BE6}" type="datetimeFigureOut">
              <a:rPr lang="en-US" smtClean="0"/>
              <a:t>3/15/14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11113C-FEB0-3348-85B9-E9FBCB41DC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/>
              <a:t>Sheep or Goats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Your Farming Future?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2800" dirty="0" smtClean="0"/>
              <a:t>Dr. Richard Brzozowski,  </a:t>
            </a:r>
          </a:p>
          <a:p>
            <a:r>
              <a:rPr lang="en-US" sz="2800" dirty="0" smtClean="0"/>
              <a:t>Small Ruminant Specialist</a:t>
            </a:r>
          </a:p>
          <a:p>
            <a:r>
              <a:rPr lang="en-US" sz="2800" dirty="0" smtClean="0"/>
              <a:t>University of Maine Cooperative Extension; </a:t>
            </a:r>
            <a:r>
              <a:rPr lang="en-US" sz="2800" dirty="0" err="1" smtClean="0"/>
              <a:t>richard.brzozowski@maine.edu</a:t>
            </a:r>
            <a:endParaRPr lang="en-US" sz="2800" dirty="0"/>
          </a:p>
        </p:txBody>
      </p:sp>
      <p:pic>
        <p:nvPicPr>
          <p:cNvPr id="5" name="Picture 6" descr="2000UMCE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8" y="6098291"/>
            <a:ext cx="1794933" cy="60175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G_225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" y="172299"/>
            <a:ext cx="2755900" cy="3674533"/>
          </a:xfrm>
          <a:prstGeom prst="rect">
            <a:avLst/>
          </a:prstGeom>
        </p:spPr>
      </p:pic>
      <p:pic>
        <p:nvPicPr>
          <p:cNvPr id="6" name="Picture 5" descr="IMG_0731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66" y="172299"/>
            <a:ext cx="4899377" cy="367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Marketing </a:t>
            </a:r>
            <a:r>
              <a:rPr lang="en-US" dirty="0" smtClean="0"/>
              <a:t>option</a:t>
            </a:r>
            <a:r>
              <a:rPr lang="en-US" dirty="0" smtClean="0"/>
              <a:t>s </a:t>
            </a:r>
            <a:r>
              <a:rPr lang="en-US" dirty="0" smtClean="0"/>
              <a:t>for dairy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have 2 basic options for selling dairy products:</a:t>
            </a:r>
          </a:p>
          <a:p>
            <a:pPr lvl="1"/>
            <a:r>
              <a:rPr lang="en-US" dirty="0" smtClean="0"/>
              <a:t>Direct to consumers (fluid milk, cheese, etc.)</a:t>
            </a:r>
          </a:p>
          <a:p>
            <a:pPr lvl="1"/>
            <a:r>
              <a:rPr lang="en-US" dirty="0" smtClean="0"/>
              <a:t>Sold to a processor </a:t>
            </a:r>
          </a:p>
          <a:p>
            <a:r>
              <a:rPr lang="en-US" dirty="0"/>
              <a:t>Start at your state department of agriculture; food inspection services</a:t>
            </a:r>
          </a:p>
          <a:p>
            <a:pPr lvl="1"/>
            <a:r>
              <a:rPr lang="en-US" dirty="0"/>
              <a:t>Obtain written regulations</a:t>
            </a:r>
          </a:p>
          <a:p>
            <a:pPr lvl="1"/>
            <a:r>
              <a:rPr lang="en-US" dirty="0"/>
              <a:t>Meet the inspector for your region</a:t>
            </a:r>
          </a:p>
          <a:p>
            <a:pPr lvl="2"/>
            <a:r>
              <a:rPr lang="en-US"/>
              <a:t>Invite inspector to your premises, show plans, ask </a:t>
            </a:r>
            <a:r>
              <a:rPr lang="en-US" smtClean="0"/>
              <a:t>questions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8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Farm Business Planning – </a:t>
            </a:r>
            <a:br>
              <a:rPr lang="en-US" dirty="0" smtClean="0"/>
            </a:br>
            <a:r>
              <a:rPr lang="en-US" dirty="0" smtClean="0"/>
              <a:t>Your Second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This planning . . . </a:t>
            </a:r>
          </a:p>
          <a:p>
            <a:pPr lvl="1"/>
            <a:r>
              <a:rPr lang="en-US" dirty="0"/>
              <a:t>is confidential.</a:t>
            </a:r>
          </a:p>
          <a:p>
            <a:pPr lvl="1"/>
            <a:r>
              <a:rPr lang="en-US" dirty="0"/>
              <a:t>takes place on paper through research, fact-finding, surveys, interviews,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2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Farm </a:t>
            </a:r>
            <a:r>
              <a:rPr lang="en-US" dirty="0" smtClean="0"/>
              <a:t>Business Plan</a:t>
            </a:r>
            <a:r>
              <a:rPr lang="en-US" smtClean="0"/>
              <a:t>: “snap </a:t>
            </a:r>
            <a:r>
              <a:rPr lang="en-US" dirty="0" smtClean="0"/>
              <a:t>shot”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ho will produce/grow?</a:t>
            </a:r>
          </a:p>
          <a:p>
            <a:r>
              <a:rPr lang="en-US" dirty="0" smtClean="0"/>
              <a:t>How much will be produced/grown?</a:t>
            </a:r>
          </a:p>
          <a:p>
            <a:r>
              <a:rPr lang="en-US" dirty="0" smtClean="0"/>
              <a:t>To whom will you sell? Where will it be sold? </a:t>
            </a:r>
            <a:r>
              <a:rPr lang="en-US" dirty="0"/>
              <a:t>F</a:t>
            </a:r>
            <a:r>
              <a:rPr lang="en-US" dirty="0" smtClean="0"/>
              <a:t>or what price will it be sold? [marketing plan]</a:t>
            </a:r>
          </a:p>
          <a:p>
            <a:r>
              <a:rPr lang="en-US" dirty="0" smtClean="0"/>
              <a:t>What is your projected income and expenses (cash flow statement by the month)?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353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Determining Species – Sheep or Goats?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Similarities</a:t>
            </a:r>
          </a:p>
          <a:p>
            <a:pPr lvl="1"/>
            <a:r>
              <a:rPr lang="en-US" dirty="0" smtClean="0"/>
              <a:t>145 to 150-day gestation cycle</a:t>
            </a:r>
          </a:p>
          <a:p>
            <a:pPr lvl="1"/>
            <a:r>
              <a:rPr lang="en-US" dirty="0" smtClean="0"/>
              <a:t>Mostly seasonal breeders</a:t>
            </a:r>
          </a:p>
          <a:p>
            <a:pPr lvl="1"/>
            <a:r>
              <a:rPr lang="en-US" dirty="0" smtClean="0"/>
              <a:t>Common diseases</a:t>
            </a:r>
          </a:p>
          <a:p>
            <a:pPr lvl="1"/>
            <a:r>
              <a:rPr lang="en-US" dirty="0" smtClean="0"/>
              <a:t>Meat flavor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onsumers of their meat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redators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Differences</a:t>
            </a:r>
          </a:p>
          <a:p>
            <a:pPr lvl="1"/>
            <a:r>
              <a:rPr lang="en-US" dirty="0" smtClean="0"/>
              <a:t>Dairy goats have better milk production</a:t>
            </a:r>
          </a:p>
          <a:p>
            <a:pPr lvl="1"/>
            <a:r>
              <a:rPr lang="en-US" dirty="0" smtClean="0"/>
              <a:t>Goats require more copper</a:t>
            </a:r>
          </a:p>
          <a:p>
            <a:pPr lvl="1"/>
            <a:r>
              <a:rPr lang="en-US" dirty="0" smtClean="0"/>
              <a:t>Goats are browsers; sheep are grazers</a:t>
            </a:r>
          </a:p>
          <a:p>
            <a:pPr lvl="1"/>
            <a:r>
              <a:rPr lang="en-US" dirty="0" smtClean="0"/>
              <a:t>Sheep &gt; gregarious</a:t>
            </a:r>
          </a:p>
          <a:p>
            <a:pPr lvl="1"/>
            <a:r>
              <a:rPr lang="en-US" dirty="0" smtClean="0"/>
              <a:t>Chromosome numbers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3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size flock or herd is best for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Considerations</a:t>
            </a:r>
            <a:endParaRPr lang="en-US" dirty="0" smtClean="0"/>
          </a:p>
          <a:p>
            <a:pPr lvl="1"/>
            <a:r>
              <a:rPr lang="en-US" dirty="0" smtClean="0"/>
              <a:t>Land base or availability – pasture, </a:t>
            </a:r>
            <a:r>
              <a:rPr lang="en-US" dirty="0" smtClean="0"/>
              <a:t>forage production (winter feed)</a:t>
            </a:r>
            <a:endParaRPr lang="en-US" dirty="0" smtClean="0"/>
          </a:p>
          <a:p>
            <a:pPr lvl="2"/>
            <a:r>
              <a:rPr lang="en-US" dirty="0" smtClean="0"/>
              <a:t>Breeding groups</a:t>
            </a:r>
          </a:p>
          <a:p>
            <a:pPr lvl="2"/>
            <a:r>
              <a:rPr lang="en-US" dirty="0" smtClean="0"/>
              <a:t>Production g</a:t>
            </a:r>
            <a:r>
              <a:rPr lang="en-US" dirty="0" smtClean="0"/>
              <a:t>roups (sorted by age</a:t>
            </a:r>
            <a:r>
              <a:rPr lang="en-US" dirty="0" smtClean="0"/>
              <a:t>, sex, </a:t>
            </a:r>
            <a:r>
              <a:rPr lang="en-US" dirty="0" smtClean="0"/>
              <a:t>stage, </a:t>
            </a:r>
            <a:r>
              <a:rPr lang="en-US" dirty="0" smtClean="0"/>
              <a:t>etc.)</a:t>
            </a:r>
          </a:p>
          <a:p>
            <a:pPr lvl="1"/>
            <a:r>
              <a:rPr lang="en-US" dirty="0" smtClean="0"/>
              <a:t>Facilities (availability, type and size)</a:t>
            </a:r>
          </a:p>
          <a:p>
            <a:pPr lvl="2"/>
            <a:r>
              <a:rPr lang="en-US" dirty="0" smtClean="0"/>
              <a:t>Adequate space for animals (for winter months at a minimum)</a:t>
            </a:r>
          </a:p>
          <a:p>
            <a:pPr lvl="2"/>
            <a:r>
              <a:rPr lang="en-US" dirty="0" smtClean="0"/>
              <a:t>Adequate space for stored winter feed</a:t>
            </a:r>
          </a:p>
          <a:p>
            <a:pPr lvl="1"/>
            <a:r>
              <a:rPr lang="en-US" dirty="0" smtClean="0"/>
              <a:t>Time demands (</a:t>
            </a:r>
            <a:r>
              <a:rPr lang="en-US" dirty="0" smtClean="0"/>
              <a:t>labor &amp; management)</a:t>
            </a:r>
          </a:p>
          <a:p>
            <a:pPr lvl="1"/>
            <a:r>
              <a:rPr lang="en-US" dirty="0" smtClean="0"/>
              <a:t>Physical demands</a:t>
            </a:r>
            <a:r>
              <a:rPr lang="en-US" dirty="0"/>
              <a:t> </a:t>
            </a:r>
            <a:r>
              <a:rPr lang="en-US" dirty="0" smtClean="0"/>
              <a:t>(chores, handling, etc.)</a:t>
            </a:r>
          </a:p>
        </p:txBody>
      </p:sp>
    </p:spTree>
    <p:extLst>
      <p:ext uri="{BB962C8B-B14F-4D97-AF65-F5344CB8AC3E}">
        <p14:creationId xmlns:p14="http://schemas.microsoft.com/office/powerpoint/2010/main" val="31630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Further c</a:t>
            </a:r>
            <a:r>
              <a:rPr lang="en-US" dirty="0" smtClean="0"/>
              <a:t>onsiderations </a:t>
            </a:r>
            <a:r>
              <a:rPr lang="en-US" dirty="0" smtClean="0"/>
              <a:t>in determining enterprise size &amp;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much income do </a:t>
            </a:r>
            <a:r>
              <a:rPr lang="en-US" dirty="0"/>
              <a:t>I</a:t>
            </a:r>
            <a:r>
              <a:rPr lang="en-US" dirty="0" smtClean="0"/>
              <a:t> </a:t>
            </a:r>
            <a:r>
              <a:rPr lang="en-US" dirty="0" smtClean="0"/>
              <a:t>hope to make/year with sheep or goats?</a:t>
            </a:r>
          </a:p>
          <a:p>
            <a:r>
              <a:rPr lang="en-US" dirty="0" smtClean="0"/>
              <a:t>Determine a gross income from the enterprise.   Then calculate a reasonable net income.</a:t>
            </a:r>
          </a:p>
          <a:p>
            <a:r>
              <a:rPr lang="en-US" dirty="0" smtClean="0"/>
              <a:t>Income is based on price and quantity of the products you sell; minus your </a:t>
            </a:r>
            <a:r>
              <a:rPr lang="en-US" dirty="0" smtClean="0"/>
              <a:t>costs</a:t>
            </a:r>
          </a:p>
          <a:p>
            <a:r>
              <a:rPr lang="en-US" dirty="0" smtClean="0"/>
              <a:t>Do I have room to expand if needed?</a:t>
            </a:r>
            <a:endParaRPr lang="en-US" dirty="0" smtClean="0"/>
          </a:p>
          <a:p>
            <a:r>
              <a:rPr lang="en-US" b="1" dirty="0" smtClean="0"/>
              <a:t>There can be numerous costs with livestock</a:t>
            </a:r>
            <a:r>
              <a:rPr lang="en-US" b="1" dirty="0" smtClean="0"/>
              <a:t>.  Returns can be variable or non-existent.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3591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inputs for sheep &amp; goats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Animals (breeding stock, feeder stock)</a:t>
            </a:r>
          </a:p>
          <a:p>
            <a:r>
              <a:rPr lang="en-US" dirty="0" smtClean="0"/>
              <a:t>Feed</a:t>
            </a:r>
          </a:p>
          <a:p>
            <a:pPr lvl="1"/>
            <a:r>
              <a:rPr lang="en-US" dirty="0" smtClean="0"/>
              <a:t>Forage – pasture, hay, silage, etc.</a:t>
            </a:r>
          </a:p>
          <a:p>
            <a:pPr lvl="1"/>
            <a:r>
              <a:rPr lang="en-US" dirty="0" smtClean="0"/>
              <a:t>Grains – for specific </a:t>
            </a:r>
            <a:r>
              <a:rPr lang="en-US" dirty="0" smtClean="0"/>
              <a:t>times; stages </a:t>
            </a:r>
            <a:r>
              <a:rPr lang="en-US" dirty="0" smtClean="0"/>
              <a:t>of production</a:t>
            </a:r>
          </a:p>
          <a:p>
            <a:pPr lvl="1"/>
            <a:r>
              <a:rPr lang="en-US" dirty="0" smtClean="0"/>
              <a:t>Minerals – species specific</a:t>
            </a:r>
          </a:p>
          <a:p>
            <a:pPr lvl="1"/>
            <a:r>
              <a:rPr lang="en-US" dirty="0" smtClean="0"/>
              <a:t>Water </a:t>
            </a:r>
          </a:p>
          <a:p>
            <a:r>
              <a:rPr lang="en-US" dirty="0" smtClean="0"/>
              <a:t>Space – land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facilities</a:t>
            </a:r>
          </a:p>
          <a:p>
            <a:r>
              <a:rPr lang="en-US" dirty="0" smtClean="0"/>
              <a:t>Labor – feed, milk, handle, clean, </a:t>
            </a:r>
            <a:r>
              <a:rPr lang="en-US" dirty="0" smtClean="0"/>
              <a:t>process, sell, care</a:t>
            </a:r>
            <a:endParaRPr lang="en-US" dirty="0" smtClean="0"/>
          </a:p>
          <a:p>
            <a:r>
              <a:rPr lang="en-US" dirty="0" smtClean="0"/>
              <a:t>Protection from the elements</a:t>
            </a:r>
          </a:p>
          <a:p>
            <a:r>
              <a:rPr lang="en-US" dirty="0" smtClean="0"/>
              <a:t>Medical attention (you or a veterinarian)</a:t>
            </a:r>
          </a:p>
          <a:p>
            <a:r>
              <a:rPr lang="en-US" dirty="0" smtClean="0"/>
              <a:t>Tools &amp;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0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physical demands of the farmer in raising sheep or goats.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Review </a:t>
            </a:r>
            <a:r>
              <a:rPr lang="en-US" dirty="0" smtClean="0">
                <a:effectLst/>
              </a:rPr>
              <a:t>typical activities list involved in raising sheep or goats.</a:t>
            </a:r>
            <a:r>
              <a:rPr lang="en-US" i="1" dirty="0"/>
              <a:t> </a:t>
            </a:r>
            <a:r>
              <a:rPr lang="en-US" b="1" dirty="0" smtClean="0"/>
              <a:t>Efficiency, safety </a:t>
            </a:r>
            <a:r>
              <a:rPr lang="en-US" b="1" dirty="0"/>
              <a:t>&amp; economy are your goals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b="1" dirty="0" smtClean="0">
              <a:solidFill>
                <a:srgbClr val="000090"/>
              </a:solidFill>
              <a:effectLst/>
            </a:endParaRPr>
          </a:p>
          <a:p>
            <a:r>
              <a:rPr lang="en-US" dirty="0" smtClean="0">
                <a:effectLst/>
              </a:rPr>
              <a:t>Which tasks could </a:t>
            </a:r>
            <a:r>
              <a:rPr lang="en-US" dirty="0" smtClean="0"/>
              <a:t>YOU</a:t>
            </a:r>
            <a:r>
              <a:rPr lang="en-US" dirty="0" smtClean="0">
                <a:effectLst/>
              </a:rPr>
              <a:t> perform?</a:t>
            </a:r>
          </a:p>
          <a:p>
            <a:r>
              <a:rPr lang="en-US" dirty="0" smtClean="0"/>
              <a:t>Which tasks could be “hired” out or performed by others</a:t>
            </a:r>
            <a:r>
              <a:rPr lang="en-US" dirty="0" smtClean="0"/>
              <a:t>? </a:t>
            </a:r>
          </a:p>
          <a:p>
            <a:r>
              <a:rPr lang="en-US" dirty="0" smtClean="0">
                <a:effectLst/>
              </a:rPr>
              <a:t>Which </a:t>
            </a:r>
            <a:r>
              <a:rPr lang="en-US" dirty="0" smtClean="0">
                <a:effectLst/>
              </a:rPr>
              <a:t>tasks could </a:t>
            </a:r>
            <a:r>
              <a:rPr lang="en-US" dirty="0" smtClean="0"/>
              <a:t>YOU</a:t>
            </a:r>
            <a:r>
              <a:rPr lang="en-US" dirty="0" smtClean="0">
                <a:effectLst/>
              </a:rPr>
              <a:t> perform with </a:t>
            </a:r>
            <a:r>
              <a:rPr lang="en-US" dirty="0" smtClean="0"/>
              <a:t>a</a:t>
            </a:r>
            <a:r>
              <a:rPr lang="en-US" dirty="0" smtClean="0">
                <a:effectLst/>
              </a:rPr>
              <a:t>ssistive technology, animals, tools or equipment? </a:t>
            </a:r>
          </a:p>
        </p:txBody>
      </p:sp>
    </p:spTree>
    <p:extLst>
      <p:ext uri="{BB962C8B-B14F-4D97-AF65-F5344CB8AC3E}">
        <p14:creationId xmlns:p14="http://schemas.microsoft.com/office/powerpoint/2010/main" val="213054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</a:t>
            </a:r>
            <a:r>
              <a:rPr lang="en-US" dirty="0"/>
              <a:t>h</a:t>
            </a:r>
            <a:r>
              <a:rPr lang="en-US" dirty="0" smtClean="0"/>
              <a:t>elps for the shepherd </a:t>
            </a:r>
            <a:r>
              <a:rPr lang="en-US" dirty="0" smtClean="0"/>
              <a:t>or goat herdsman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Assistive technologies</a:t>
            </a:r>
          </a:p>
          <a:p>
            <a:r>
              <a:rPr lang="en-US" dirty="0" smtClean="0"/>
              <a:t>Animals (herding, guarding, assisting)</a:t>
            </a:r>
            <a:endParaRPr lang="en-US" dirty="0" smtClean="0"/>
          </a:p>
          <a:p>
            <a:r>
              <a:rPr lang="en-US" dirty="0" smtClean="0"/>
              <a:t>Tools</a:t>
            </a:r>
          </a:p>
          <a:p>
            <a:r>
              <a:rPr lang="en-US" dirty="0" smtClean="0"/>
              <a:t>Equipment (labor saving, energy saving, etc.)</a:t>
            </a:r>
          </a:p>
          <a:p>
            <a:r>
              <a:rPr lang="en-US" dirty="0" smtClean="0"/>
              <a:t>Employees, assistants or family members</a:t>
            </a:r>
          </a:p>
          <a:p>
            <a:r>
              <a:rPr lang="en-US" dirty="0" smtClean="0"/>
              <a:t>Other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7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Based </a:t>
            </a:r>
            <a:r>
              <a:rPr lang="en-US" dirty="0"/>
              <a:t>on these demands, could raising sheep or goats be a feasible enterprise (for you and your situation)? </a:t>
            </a:r>
            <a:endParaRPr lang="en-US" dirty="0" smtClean="0"/>
          </a:p>
          <a:p>
            <a:r>
              <a:rPr lang="en-US" dirty="0" smtClean="0"/>
              <a:t>Is m</a:t>
            </a:r>
            <a:r>
              <a:rPr lang="en-US" dirty="0" smtClean="0"/>
              <a:t>ore research required for you to make a wise decision?</a:t>
            </a:r>
            <a:endParaRPr lang="en-US" dirty="0"/>
          </a:p>
          <a:p>
            <a:r>
              <a:rPr lang="en-US" dirty="0"/>
              <a:t>Are there other farming enterprises that fit better?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8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Goals – in 40 minutes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Participants </a:t>
            </a:r>
            <a:r>
              <a:rPr lang="en-US" dirty="0"/>
              <a:t>will </a:t>
            </a:r>
            <a:r>
              <a:rPr lang="en-US" dirty="0" smtClean="0"/>
              <a:t>.  .  .</a:t>
            </a:r>
          </a:p>
          <a:p>
            <a:pPr lvl="1"/>
            <a:r>
              <a:rPr lang="en-US" dirty="0" smtClean="0"/>
              <a:t>be </a:t>
            </a:r>
            <a:r>
              <a:rPr lang="en-US" dirty="0"/>
              <a:t>equipped with basic information for successful sheep and goat </a:t>
            </a:r>
            <a:r>
              <a:rPr lang="en-US" dirty="0" smtClean="0"/>
              <a:t>production.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elp to generate </a:t>
            </a:r>
            <a:r>
              <a:rPr lang="en-US" dirty="0"/>
              <a:t>a list of ways to minimize the physical demands of the farmer for sheep or goat production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leave better equipped to make sound decisions for their farming operation.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Let’s explore the feasibility of a sheep or goat enterprise for your farm or ranch operation.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Beware: Just because we are talking sheep &amp; goats doesn’t mean these species are profitable for all farmers.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9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raise sheep or goats, what can you sell or provide as a service?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Meat</a:t>
            </a:r>
          </a:p>
          <a:p>
            <a:r>
              <a:rPr lang="en-US" dirty="0" smtClean="0"/>
              <a:t>Dairy products (milk, cheese, yogurt, pudding, etc.)</a:t>
            </a:r>
          </a:p>
          <a:p>
            <a:r>
              <a:rPr lang="en-US" dirty="0" smtClean="0"/>
              <a:t>Fiber</a:t>
            </a:r>
          </a:p>
          <a:p>
            <a:r>
              <a:rPr lang="en-US" dirty="0" smtClean="0"/>
              <a:t>Breeding stock</a:t>
            </a:r>
          </a:p>
          <a:p>
            <a:r>
              <a:rPr lang="en-US" dirty="0" smtClean="0"/>
              <a:t>Other . . . such as hides, soap, </a:t>
            </a:r>
            <a:r>
              <a:rPr lang="en-US" dirty="0" err="1" smtClean="0"/>
              <a:t>agritourism</a:t>
            </a:r>
            <a:r>
              <a:rPr lang="en-US" dirty="0" smtClean="0"/>
              <a:t>, serum, plasma, blood, biomedical research, semen, breeding service,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 the purpose of your enterprise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584710"/>
            <a:ext cx="8153400" cy="4495800"/>
          </a:xfrm>
        </p:spPr>
        <p:txBody>
          <a:bodyPr/>
          <a:lstStyle/>
          <a:p>
            <a:r>
              <a:rPr lang="en-US" dirty="0" smtClean="0"/>
              <a:t>Design your enterprise to meet this purpose(s).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G_22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50" y="2285149"/>
            <a:ext cx="5689242" cy="426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7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</a:t>
            </a:r>
            <a:r>
              <a:rPr lang="en-US" dirty="0" smtClean="0"/>
              <a:t>– </a:t>
            </a:r>
            <a:r>
              <a:rPr lang="en-US" dirty="0"/>
              <a:t>Y</a:t>
            </a:r>
            <a:r>
              <a:rPr lang="en-US" dirty="0" smtClean="0"/>
              <a:t>our </a:t>
            </a:r>
            <a:r>
              <a:rPr lang="en-US" dirty="0" smtClean="0"/>
              <a:t>Starting </a:t>
            </a:r>
            <a:r>
              <a:rPr lang="en-US" dirty="0"/>
              <a:t>P</a:t>
            </a:r>
            <a:r>
              <a:rPr lang="en-US" dirty="0" smtClean="0"/>
              <a:t>oint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don’t have a market (someone to buy your product or service), you will </a:t>
            </a:r>
            <a:r>
              <a:rPr lang="en-US" u="sng" dirty="0" smtClean="0"/>
              <a:t>not</a:t>
            </a:r>
            <a:r>
              <a:rPr lang="en-US" dirty="0" smtClean="0"/>
              <a:t> remain in business.</a:t>
            </a:r>
          </a:p>
          <a:p>
            <a:r>
              <a:rPr lang="en-US" dirty="0" smtClean="0"/>
              <a:t>If you want to be in business, you need to identify &amp; cultivate potential or existing market(s). Who are they? Determine .  .  . </a:t>
            </a:r>
          </a:p>
          <a:p>
            <a:pPr lvl="1"/>
            <a:r>
              <a:rPr lang="en-US" dirty="0" smtClean="0"/>
              <a:t>What will they buy?</a:t>
            </a:r>
          </a:p>
          <a:p>
            <a:pPr lvl="1"/>
            <a:r>
              <a:rPr lang="en-US" dirty="0" smtClean="0"/>
              <a:t>What price are they willing to pay? </a:t>
            </a:r>
          </a:p>
          <a:p>
            <a:pPr lvl="1"/>
            <a:r>
              <a:rPr lang="en-US" dirty="0" smtClean="0"/>
              <a:t>How much they will buy?</a:t>
            </a:r>
            <a:endParaRPr lang="en-US" dirty="0"/>
          </a:p>
          <a:p>
            <a:pPr lvl="1"/>
            <a:r>
              <a:rPr lang="en-US" dirty="0" smtClean="0"/>
              <a:t>When will they buy? schedule, frequency,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Secure</a:t>
            </a:r>
            <a:r>
              <a:rPr lang="en-US" dirty="0" smtClean="0"/>
              <a:t> </a:t>
            </a:r>
            <a:r>
              <a:rPr lang="en-US" dirty="0" smtClean="0"/>
              <a:t>more than one market or sales outlet.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Having two or more markets (buyers) reduces your risk.</a:t>
            </a:r>
          </a:p>
          <a:p>
            <a:r>
              <a:rPr lang="en-US" dirty="0" smtClean="0"/>
              <a:t>Having more than one market can provide a more consistent cash flow.</a:t>
            </a:r>
          </a:p>
          <a:p>
            <a:r>
              <a:rPr lang="en-US" dirty="0" smtClean="0"/>
              <a:t>Having two or more markets helps promote your products more widely.  Expanding your customer base.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879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04277963"/>
              </p:ext>
            </p:extLst>
          </p:nvPr>
        </p:nvGraphicFramePr>
        <p:xfrm>
          <a:off x="1447800" y="1153551"/>
          <a:ext cx="7010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04800" y="27373"/>
            <a:ext cx="8229600" cy="1143000"/>
          </a:xfrm>
        </p:spPr>
        <p:txBody>
          <a:bodyPr/>
          <a:lstStyle/>
          <a:p>
            <a:r>
              <a:rPr lang="en-US" b="1" dirty="0" smtClean="0"/>
              <a:t>Marketing options for live animals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" y="1447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Convenience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15283" y="601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Control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1" idx="2"/>
            <a:endCxn id="26" idx="0"/>
          </p:cNvCxnSpPr>
          <p:nvPr/>
        </p:nvCxnSpPr>
        <p:spPr>
          <a:xfrm flipH="1">
            <a:off x="939183" y="1817132"/>
            <a:ext cx="13317" cy="4202668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974472" y="6481311"/>
            <a:ext cx="2963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redit: Susan </a:t>
            </a:r>
            <a:r>
              <a:rPr lang="en-US" dirty="0" err="1" smtClean="0"/>
              <a:t>Schoenian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600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57565210"/>
              </p:ext>
            </p:extLst>
          </p:nvPr>
        </p:nvGraphicFramePr>
        <p:xfrm>
          <a:off x="381000" y="1066800"/>
          <a:ext cx="7010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27373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Marketing options for carcasses and meat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153400" y="1219200"/>
            <a:ext cx="0" cy="4419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58100" y="5642499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Income</a:t>
            </a:r>
          </a:p>
          <a:p>
            <a:pPr algn="ctr"/>
            <a:r>
              <a:rPr lang="en-US" b="1" dirty="0" smtClean="0"/>
              <a:t>Costs</a:t>
            </a:r>
          </a:p>
          <a:p>
            <a:pPr algn="ctr"/>
            <a:r>
              <a:rPr lang="en-US" b="1" dirty="0" smtClean="0"/>
              <a:t>Labor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6292334"/>
            <a:ext cx="248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Credit: Susan </a:t>
            </a:r>
            <a:r>
              <a:rPr lang="en-US" dirty="0" err="1" smtClean="0"/>
              <a:t>Schoenian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2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2073</TotalTime>
  <Words>973</Words>
  <Application>Microsoft Macintosh PowerPoint</Application>
  <PresentationFormat>On-screen Show (4:3)</PresentationFormat>
  <Paragraphs>147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   Are Sheep or Goats  in Your Farming Future? </vt:lpstr>
      <vt:lpstr>Session Goals – in 40 minutes</vt:lpstr>
      <vt:lpstr>          Let’s explore the feasibility of a sheep or goat enterprise for your farm or ranch operation.  Beware: Just because we are talking sheep &amp; goats doesn’t mean these species are profitable for all farmers. </vt:lpstr>
      <vt:lpstr>If you raise sheep or goats, what can you sell or provide as a service?</vt:lpstr>
      <vt:lpstr>Identify the purpose of your enterprise</vt:lpstr>
      <vt:lpstr>Market – Your Starting Point</vt:lpstr>
      <vt:lpstr>Secure more than one market or sales outlet.</vt:lpstr>
      <vt:lpstr>Marketing options for live animals</vt:lpstr>
      <vt:lpstr>Marketing options for carcasses and meat</vt:lpstr>
      <vt:lpstr>Marketing options for dairy products</vt:lpstr>
      <vt:lpstr>Farm Business Planning –  Your Second Step</vt:lpstr>
      <vt:lpstr>Your Farm Business Plan: “snap shot”</vt:lpstr>
      <vt:lpstr>Determining Species – Sheep or Goats?</vt:lpstr>
      <vt:lpstr>What size flock or herd is best for me?</vt:lpstr>
      <vt:lpstr>Further considerations in determining enterprise size &amp; scale</vt:lpstr>
      <vt:lpstr>Required inputs for sheep &amp; goats</vt:lpstr>
      <vt:lpstr>The physical demands of the farmer in raising sheep or goats.</vt:lpstr>
      <vt:lpstr>Possible helps for the shepherd or goat herdsman</vt:lpstr>
      <vt:lpstr>So now what?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Sheep or Goats  in Your Farming Future? </dc:title>
  <dc:creator>Dick Brzozowski</dc:creator>
  <cp:lastModifiedBy>Dick Brzozowski</cp:lastModifiedBy>
  <cp:revision>54</cp:revision>
  <dcterms:created xsi:type="dcterms:W3CDTF">2014-03-06T11:38:33Z</dcterms:created>
  <dcterms:modified xsi:type="dcterms:W3CDTF">2014-03-15T23:52:50Z</dcterms:modified>
</cp:coreProperties>
</file>